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diagrams/data17.xml" ContentType="application/vnd.openxmlformats-officedocument.drawingml.diagramData+xml"/>
  <Override PartName="/ppt/diagrams/colors22.xml" ContentType="application/vnd.openxmlformats-officedocument.drawingml.diagramColor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diagrams/drawing18.xml" ContentType="application/vnd.ms-office.drawingml.diagramDrawing+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diagrams/quickStyle20.xml" ContentType="application/vnd.openxmlformats-officedocument.drawingml.diagramStyle+xml"/>
  <Override PartName="/ppt/diagrams/drawing21.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drawing3.xml" ContentType="application/vnd.ms-office.drawingml.diagramDrawing+xml"/>
  <Override PartName="/ppt/diagrams/colors12.xml" ContentType="application/vnd.openxmlformats-officedocument.drawingml.diagramColors+xml"/>
  <Override PartName="/ppt/diagrams/layout20.xml" ContentType="application/vnd.openxmlformats-officedocument.drawingml.diagramLayout+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layout18.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diagrams/drawing20.xml" ContentType="application/vnd.ms-office.drawingml.diagramDrawing+xml"/>
  <Override PartName="/ppt/diagrams/quickStyle21.xml" ContentType="application/vnd.openxmlformats-officedocument.drawingml.diagramStyle+xml"/>
  <Override PartName="/ppt/diagrams/drawing22.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quickStyle22.xml" ContentType="application/vnd.openxmlformats-officedocument.drawingml.diagramStyl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slides/slide24.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7" r:id="rId1"/>
  </p:sldMasterIdLst>
  <p:notesMasterIdLst>
    <p:notesMasterId r:id="rId28"/>
  </p:notesMasterIdLst>
  <p:sldIdLst>
    <p:sldId id="256" r:id="rId2"/>
    <p:sldId id="257" r:id="rId3"/>
    <p:sldId id="435" r:id="rId4"/>
    <p:sldId id="445" r:id="rId5"/>
    <p:sldId id="438" r:id="rId6"/>
    <p:sldId id="444" r:id="rId7"/>
    <p:sldId id="453" r:id="rId8"/>
    <p:sldId id="436" r:id="rId9"/>
    <p:sldId id="437" r:id="rId10"/>
    <p:sldId id="439" r:id="rId11"/>
    <p:sldId id="440" r:id="rId12"/>
    <p:sldId id="456" r:id="rId13"/>
    <p:sldId id="457" r:id="rId14"/>
    <p:sldId id="441" r:id="rId15"/>
    <p:sldId id="442" r:id="rId16"/>
    <p:sldId id="443" r:id="rId17"/>
    <p:sldId id="455" r:id="rId18"/>
    <p:sldId id="425" r:id="rId19"/>
    <p:sldId id="446" r:id="rId20"/>
    <p:sldId id="447" r:id="rId21"/>
    <p:sldId id="450" r:id="rId22"/>
    <p:sldId id="448" r:id="rId23"/>
    <p:sldId id="449" r:id="rId24"/>
    <p:sldId id="451" r:id="rId25"/>
    <p:sldId id="452" r:id="rId26"/>
    <p:sldId id="275" r:id="rId27"/>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205D"/>
    <a:srgbClr val="1F2263"/>
    <a:srgbClr val="22266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8" d="100"/>
          <a:sy n="68" d="100"/>
        </p:scale>
        <p:origin x="-1224"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CBD181-B0BD-4C51-94DB-D58F9E2F8BA2}" type="doc">
      <dgm:prSet loTypeId="urn:microsoft.com/office/officeart/2005/8/layout/list1" loCatId="list" qsTypeId="urn:microsoft.com/office/officeart/2005/8/quickstyle/3d2" qsCatId="3D" csTypeId="urn:microsoft.com/office/officeart/2005/8/colors/accent0_3" csCatId="mainScheme"/>
      <dgm:spPr/>
      <dgm:t>
        <a:bodyPr/>
        <a:lstStyle/>
        <a:p>
          <a:endParaRPr lang="en-US"/>
        </a:p>
      </dgm:t>
    </dgm:pt>
    <dgm:pt modelId="{4D3DCFC0-7095-4F52-8FA1-9D97965F80D8}">
      <dgm:prSet/>
      <dgm:spPr/>
      <dgm:t>
        <a:bodyPr/>
        <a:lstStyle/>
        <a:p>
          <a:pPr algn="ctr" rtl="1"/>
          <a:r>
            <a:rPr lang="fa-IR" dirty="0" smtClean="0">
              <a:cs typeface="B Titr" pitchFamily="2" charset="-78"/>
            </a:rPr>
            <a:t>بانک‌پایه</a:t>
          </a:r>
          <a:endParaRPr lang="en-US" dirty="0">
            <a:cs typeface="B Titr" pitchFamily="2" charset="-78"/>
          </a:endParaRPr>
        </a:p>
      </dgm:t>
    </dgm:pt>
    <dgm:pt modelId="{0D6C3997-21B9-47F2-ABE9-50CF1952C46D}" type="parTrans" cxnId="{8FF39D30-C133-41AB-AD0C-786B177AB2FD}">
      <dgm:prSet/>
      <dgm:spPr/>
      <dgm:t>
        <a:bodyPr/>
        <a:lstStyle/>
        <a:p>
          <a:endParaRPr lang="en-US">
            <a:cs typeface="B Zar" pitchFamily="2" charset="-78"/>
          </a:endParaRPr>
        </a:p>
      </dgm:t>
    </dgm:pt>
    <dgm:pt modelId="{3E62F1AB-F672-4024-BBB3-E7251CAE8B37}" type="sibTrans" cxnId="{8FF39D30-C133-41AB-AD0C-786B177AB2FD}">
      <dgm:prSet/>
      <dgm:spPr/>
      <dgm:t>
        <a:bodyPr/>
        <a:lstStyle/>
        <a:p>
          <a:endParaRPr lang="en-US">
            <a:cs typeface="B Zar" pitchFamily="2" charset="-78"/>
          </a:endParaRPr>
        </a:p>
      </dgm:t>
    </dgm:pt>
    <dgm:pt modelId="{2B6868CE-6D3A-4FD0-AD0C-B07BFCF5DABE}">
      <dgm:prSet/>
      <dgm:spPr/>
      <dgm:t>
        <a:bodyPr/>
        <a:lstStyle/>
        <a:p>
          <a:pPr rtl="1"/>
          <a:r>
            <a:rPr lang="fa-IR" dirty="0" smtClean="0">
              <a:cs typeface="B Zar" pitchFamily="2" charset="-78"/>
            </a:rPr>
            <a:t>بانک‌های تجاری بازار پول را فعال می‌کنند.</a:t>
          </a:r>
          <a:endParaRPr lang="en-US" dirty="0">
            <a:cs typeface="B Zar" pitchFamily="2" charset="-78"/>
          </a:endParaRPr>
        </a:p>
      </dgm:t>
    </dgm:pt>
    <dgm:pt modelId="{4C47E383-C767-4DCE-9BA8-5E4744961374}" type="parTrans" cxnId="{C7086D18-B202-4898-BEA5-F8C39F7E1852}">
      <dgm:prSet/>
      <dgm:spPr/>
      <dgm:t>
        <a:bodyPr/>
        <a:lstStyle/>
        <a:p>
          <a:endParaRPr lang="en-US">
            <a:cs typeface="B Zar" pitchFamily="2" charset="-78"/>
          </a:endParaRPr>
        </a:p>
      </dgm:t>
    </dgm:pt>
    <dgm:pt modelId="{86891898-0828-4D7D-AA12-6D5670C0EAA2}" type="sibTrans" cxnId="{C7086D18-B202-4898-BEA5-F8C39F7E1852}">
      <dgm:prSet/>
      <dgm:spPr/>
      <dgm:t>
        <a:bodyPr/>
        <a:lstStyle/>
        <a:p>
          <a:endParaRPr lang="en-US">
            <a:cs typeface="B Zar" pitchFamily="2" charset="-78"/>
          </a:endParaRPr>
        </a:p>
      </dgm:t>
    </dgm:pt>
    <dgm:pt modelId="{B918B708-2333-41A3-BBE6-19CF275C80B5}">
      <dgm:prSet/>
      <dgm:spPr/>
      <dgm:t>
        <a:bodyPr/>
        <a:lstStyle/>
        <a:p>
          <a:pPr algn="ctr" rtl="1"/>
          <a:r>
            <a:rPr lang="fa-IR" dirty="0" smtClean="0">
              <a:cs typeface="B Titr" pitchFamily="2" charset="-78"/>
            </a:rPr>
            <a:t>بورس‌پایه</a:t>
          </a:r>
          <a:endParaRPr lang="en-US" dirty="0">
            <a:cs typeface="B Titr" pitchFamily="2" charset="-78"/>
          </a:endParaRPr>
        </a:p>
      </dgm:t>
    </dgm:pt>
    <dgm:pt modelId="{5666C8C3-6427-4C66-B164-66ED057700B5}" type="parTrans" cxnId="{AF86884A-223F-48D3-82E4-FFE73FE3F98A}">
      <dgm:prSet/>
      <dgm:spPr/>
      <dgm:t>
        <a:bodyPr/>
        <a:lstStyle/>
        <a:p>
          <a:endParaRPr lang="en-US">
            <a:cs typeface="B Zar" pitchFamily="2" charset="-78"/>
          </a:endParaRPr>
        </a:p>
      </dgm:t>
    </dgm:pt>
    <dgm:pt modelId="{E4705E3B-B6D2-42AB-B0F7-6AE93B4BC431}" type="sibTrans" cxnId="{AF86884A-223F-48D3-82E4-FFE73FE3F98A}">
      <dgm:prSet/>
      <dgm:spPr/>
      <dgm:t>
        <a:bodyPr/>
        <a:lstStyle/>
        <a:p>
          <a:endParaRPr lang="en-US">
            <a:cs typeface="B Zar" pitchFamily="2" charset="-78"/>
          </a:endParaRPr>
        </a:p>
      </dgm:t>
    </dgm:pt>
    <dgm:pt modelId="{69E36469-8B68-4709-80B5-5892C8C4B986}">
      <dgm:prSet/>
      <dgm:spPr/>
      <dgm:t>
        <a:bodyPr/>
        <a:lstStyle/>
        <a:p>
          <a:pPr rtl="1"/>
          <a:r>
            <a:rPr lang="fa-IR" dirty="0" smtClean="0">
              <a:cs typeface="B Zar" pitchFamily="2" charset="-78"/>
            </a:rPr>
            <a:t>بانک‌های سرمایه‌گذاری بازار سرمایه را فعال می‌کنند. </a:t>
          </a:r>
          <a:endParaRPr lang="en-US" dirty="0">
            <a:cs typeface="B Zar" pitchFamily="2" charset="-78"/>
          </a:endParaRPr>
        </a:p>
      </dgm:t>
    </dgm:pt>
    <dgm:pt modelId="{945782BB-507D-4329-A259-9994D560B1A3}" type="parTrans" cxnId="{E15E8D67-9F12-4E94-8518-FD475EF46C2F}">
      <dgm:prSet/>
      <dgm:spPr/>
      <dgm:t>
        <a:bodyPr/>
        <a:lstStyle/>
        <a:p>
          <a:endParaRPr lang="en-US">
            <a:cs typeface="B Zar" pitchFamily="2" charset="-78"/>
          </a:endParaRPr>
        </a:p>
      </dgm:t>
    </dgm:pt>
    <dgm:pt modelId="{7C57C7A9-E4AA-480A-9BB7-C15F98B2A3D1}" type="sibTrans" cxnId="{E15E8D67-9F12-4E94-8518-FD475EF46C2F}">
      <dgm:prSet/>
      <dgm:spPr/>
      <dgm:t>
        <a:bodyPr/>
        <a:lstStyle/>
        <a:p>
          <a:endParaRPr lang="en-US">
            <a:cs typeface="B Zar" pitchFamily="2" charset="-78"/>
          </a:endParaRPr>
        </a:p>
      </dgm:t>
    </dgm:pt>
    <dgm:pt modelId="{31360DD2-81B8-46D9-BBD5-5FF6AE06CC68}" type="pres">
      <dgm:prSet presAssocID="{09CBD181-B0BD-4C51-94DB-D58F9E2F8BA2}" presName="linear" presStyleCnt="0">
        <dgm:presLayoutVars>
          <dgm:dir/>
          <dgm:animLvl val="lvl"/>
          <dgm:resizeHandles val="exact"/>
        </dgm:presLayoutVars>
      </dgm:prSet>
      <dgm:spPr/>
      <dgm:t>
        <a:bodyPr/>
        <a:lstStyle/>
        <a:p>
          <a:endParaRPr lang="en-US"/>
        </a:p>
      </dgm:t>
    </dgm:pt>
    <dgm:pt modelId="{56C72C1E-AEE8-40F6-8FDF-6815A8B46BAC}" type="pres">
      <dgm:prSet presAssocID="{4D3DCFC0-7095-4F52-8FA1-9D97965F80D8}" presName="parentLin" presStyleCnt="0"/>
      <dgm:spPr/>
    </dgm:pt>
    <dgm:pt modelId="{A73D5204-5C04-4CC1-9BCC-AF9716BC524D}" type="pres">
      <dgm:prSet presAssocID="{4D3DCFC0-7095-4F52-8FA1-9D97965F80D8}" presName="parentLeftMargin" presStyleLbl="node1" presStyleIdx="0" presStyleCnt="2"/>
      <dgm:spPr/>
      <dgm:t>
        <a:bodyPr/>
        <a:lstStyle/>
        <a:p>
          <a:endParaRPr lang="en-US"/>
        </a:p>
      </dgm:t>
    </dgm:pt>
    <dgm:pt modelId="{C8F9C9E3-65C8-4A74-A316-936FB657C263}" type="pres">
      <dgm:prSet presAssocID="{4D3DCFC0-7095-4F52-8FA1-9D97965F80D8}" presName="parentText" presStyleLbl="node1" presStyleIdx="0" presStyleCnt="2">
        <dgm:presLayoutVars>
          <dgm:chMax val="0"/>
          <dgm:bulletEnabled val="1"/>
        </dgm:presLayoutVars>
      </dgm:prSet>
      <dgm:spPr/>
      <dgm:t>
        <a:bodyPr/>
        <a:lstStyle/>
        <a:p>
          <a:endParaRPr lang="en-US"/>
        </a:p>
      </dgm:t>
    </dgm:pt>
    <dgm:pt modelId="{FE03BB17-45FE-41ED-9363-127C7CDBED3F}" type="pres">
      <dgm:prSet presAssocID="{4D3DCFC0-7095-4F52-8FA1-9D97965F80D8}" presName="negativeSpace" presStyleCnt="0"/>
      <dgm:spPr/>
    </dgm:pt>
    <dgm:pt modelId="{3D65BB62-9B77-4B3C-9396-B22467C31999}" type="pres">
      <dgm:prSet presAssocID="{4D3DCFC0-7095-4F52-8FA1-9D97965F80D8}" presName="childText" presStyleLbl="conFgAcc1" presStyleIdx="0" presStyleCnt="2">
        <dgm:presLayoutVars>
          <dgm:bulletEnabled val="1"/>
        </dgm:presLayoutVars>
      </dgm:prSet>
      <dgm:spPr/>
      <dgm:t>
        <a:bodyPr/>
        <a:lstStyle/>
        <a:p>
          <a:endParaRPr lang="en-US"/>
        </a:p>
      </dgm:t>
    </dgm:pt>
    <dgm:pt modelId="{42CFA796-D31F-479F-BF64-DC3C22F5F15E}" type="pres">
      <dgm:prSet presAssocID="{3E62F1AB-F672-4024-BBB3-E7251CAE8B37}" presName="spaceBetweenRectangles" presStyleCnt="0"/>
      <dgm:spPr/>
    </dgm:pt>
    <dgm:pt modelId="{69208420-C02D-478C-BE6C-25F5F97997BE}" type="pres">
      <dgm:prSet presAssocID="{B918B708-2333-41A3-BBE6-19CF275C80B5}" presName="parentLin" presStyleCnt="0"/>
      <dgm:spPr/>
    </dgm:pt>
    <dgm:pt modelId="{2A0799B9-7161-4E07-980F-319E3804215A}" type="pres">
      <dgm:prSet presAssocID="{B918B708-2333-41A3-BBE6-19CF275C80B5}" presName="parentLeftMargin" presStyleLbl="node1" presStyleIdx="0" presStyleCnt="2"/>
      <dgm:spPr/>
      <dgm:t>
        <a:bodyPr/>
        <a:lstStyle/>
        <a:p>
          <a:endParaRPr lang="en-US"/>
        </a:p>
      </dgm:t>
    </dgm:pt>
    <dgm:pt modelId="{EE3DD16D-522E-43B0-A3BD-9D170956AD7A}" type="pres">
      <dgm:prSet presAssocID="{B918B708-2333-41A3-BBE6-19CF275C80B5}" presName="parentText" presStyleLbl="node1" presStyleIdx="1" presStyleCnt="2">
        <dgm:presLayoutVars>
          <dgm:chMax val="0"/>
          <dgm:bulletEnabled val="1"/>
        </dgm:presLayoutVars>
      </dgm:prSet>
      <dgm:spPr/>
      <dgm:t>
        <a:bodyPr/>
        <a:lstStyle/>
        <a:p>
          <a:endParaRPr lang="en-US"/>
        </a:p>
      </dgm:t>
    </dgm:pt>
    <dgm:pt modelId="{D8E52882-A679-49E3-8430-64CBF302B9BD}" type="pres">
      <dgm:prSet presAssocID="{B918B708-2333-41A3-BBE6-19CF275C80B5}" presName="negativeSpace" presStyleCnt="0"/>
      <dgm:spPr/>
    </dgm:pt>
    <dgm:pt modelId="{7DDDE0B1-3674-426F-AF19-88FC2C258906}" type="pres">
      <dgm:prSet presAssocID="{B918B708-2333-41A3-BBE6-19CF275C80B5}" presName="childText" presStyleLbl="conFgAcc1" presStyleIdx="1" presStyleCnt="2">
        <dgm:presLayoutVars>
          <dgm:bulletEnabled val="1"/>
        </dgm:presLayoutVars>
      </dgm:prSet>
      <dgm:spPr/>
      <dgm:t>
        <a:bodyPr/>
        <a:lstStyle/>
        <a:p>
          <a:endParaRPr lang="en-US"/>
        </a:p>
      </dgm:t>
    </dgm:pt>
  </dgm:ptLst>
  <dgm:cxnLst>
    <dgm:cxn modelId="{C7086D18-B202-4898-BEA5-F8C39F7E1852}" srcId="{4D3DCFC0-7095-4F52-8FA1-9D97965F80D8}" destId="{2B6868CE-6D3A-4FD0-AD0C-B07BFCF5DABE}" srcOrd="0" destOrd="0" parTransId="{4C47E383-C767-4DCE-9BA8-5E4744961374}" sibTransId="{86891898-0828-4D7D-AA12-6D5670C0EAA2}"/>
    <dgm:cxn modelId="{0DC23E70-12D4-4A92-9436-289202C90527}" type="presOf" srcId="{4D3DCFC0-7095-4F52-8FA1-9D97965F80D8}" destId="{A73D5204-5C04-4CC1-9BCC-AF9716BC524D}" srcOrd="0" destOrd="0" presId="urn:microsoft.com/office/officeart/2005/8/layout/list1"/>
    <dgm:cxn modelId="{FBD91F98-9EA4-4F21-A897-E57CF398BAF0}" type="presOf" srcId="{4D3DCFC0-7095-4F52-8FA1-9D97965F80D8}" destId="{C8F9C9E3-65C8-4A74-A316-936FB657C263}" srcOrd="1" destOrd="0" presId="urn:microsoft.com/office/officeart/2005/8/layout/list1"/>
    <dgm:cxn modelId="{375A793D-A369-446C-83C8-B7088413B6E4}" type="presOf" srcId="{B918B708-2333-41A3-BBE6-19CF275C80B5}" destId="{EE3DD16D-522E-43B0-A3BD-9D170956AD7A}" srcOrd="1" destOrd="0" presId="urn:microsoft.com/office/officeart/2005/8/layout/list1"/>
    <dgm:cxn modelId="{42DA4BC9-2A00-4EA1-AD5D-27A77CB6F164}" type="presOf" srcId="{2B6868CE-6D3A-4FD0-AD0C-B07BFCF5DABE}" destId="{3D65BB62-9B77-4B3C-9396-B22467C31999}" srcOrd="0" destOrd="0" presId="urn:microsoft.com/office/officeart/2005/8/layout/list1"/>
    <dgm:cxn modelId="{0896B87B-108F-476C-88D6-E625394E22AB}" type="presOf" srcId="{B918B708-2333-41A3-BBE6-19CF275C80B5}" destId="{2A0799B9-7161-4E07-980F-319E3804215A}" srcOrd="0" destOrd="0" presId="urn:microsoft.com/office/officeart/2005/8/layout/list1"/>
    <dgm:cxn modelId="{8FF39D30-C133-41AB-AD0C-786B177AB2FD}" srcId="{09CBD181-B0BD-4C51-94DB-D58F9E2F8BA2}" destId="{4D3DCFC0-7095-4F52-8FA1-9D97965F80D8}" srcOrd="0" destOrd="0" parTransId="{0D6C3997-21B9-47F2-ABE9-50CF1952C46D}" sibTransId="{3E62F1AB-F672-4024-BBB3-E7251CAE8B37}"/>
    <dgm:cxn modelId="{FFEFD90B-B6F9-489E-8EB7-B430B4342A86}" type="presOf" srcId="{69E36469-8B68-4709-80B5-5892C8C4B986}" destId="{7DDDE0B1-3674-426F-AF19-88FC2C258906}" srcOrd="0" destOrd="0" presId="urn:microsoft.com/office/officeart/2005/8/layout/list1"/>
    <dgm:cxn modelId="{8D932D85-E362-4811-9DCD-5BF1B52269C3}" type="presOf" srcId="{09CBD181-B0BD-4C51-94DB-D58F9E2F8BA2}" destId="{31360DD2-81B8-46D9-BBD5-5FF6AE06CC68}" srcOrd="0" destOrd="0" presId="urn:microsoft.com/office/officeart/2005/8/layout/list1"/>
    <dgm:cxn modelId="{E15E8D67-9F12-4E94-8518-FD475EF46C2F}" srcId="{B918B708-2333-41A3-BBE6-19CF275C80B5}" destId="{69E36469-8B68-4709-80B5-5892C8C4B986}" srcOrd="0" destOrd="0" parTransId="{945782BB-507D-4329-A259-9994D560B1A3}" sibTransId="{7C57C7A9-E4AA-480A-9BB7-C15F98B2A3D1}"/>
    <dgm:cxn modelId="{AF86884A-223F-48D3-82E4-FFE73FE3F98A}" srcId="{09CBD181-B0BD-4C51-94DB-D58F9E2F8BA2}" destId="{B918B708-2333-41A3-BBE6-19CF275C80B5}" srcOrd="1" destOrd="0" parTransId="{5666C8C3-6427-4C66-B164-66ED057700B5}" sibTransId="{E4705E3B-B6D2-42AB-B0F7-6AE93B4BC431}"/>
    <dgm:cxn modelId="{A9AFF649-BA7C-4740-8DE7-9352183F3DCB}" type="presParOf" srcId="{31360DD2-81B8-46D9-BBD5-5FF6AE06CC68}" destId="{56C72C1E-AEE8-40F6-8FDF-6815A8B46BAC}" srcOrd="0" destOrd="0" presId="urn:microsoft.com/office/officeart/2005/8/layout/list1"/>
    <dgm:cxn modelId="{C7A053C2-CDF4-47C8-A8A1-4C6B8B5F5116}" type="presParOf" srcId="{56C72C1E-AEE8-40F6-8FDF-6815A8B46BAC}" destId="{A73D5204-5C04-4CC1-9BCC-AF9716BC524D}" srcOrd="0" destOrd="0" presId="urn:microsoft.com/office/officeart/2005/8/layout/list1"/>
    <dgm:cxn modelId="{39CFB2BA-9C13-435D-A364-BEC337044668}" type="presParOf" srcId="{56C72C1E-AEE8-40F6-8FDF-6815A8B46BAC}" destId="{C8F9C9E3-65C8-4A74-A316-936FB657C263}" srcOrd="1" destOrd="0" presId="urn:microsoft.com/office/officeart/2005/8/layout/list1"/>
    <dgm:cxn modelId="{E8C118A9-4763-4E3C-93C6-6B3011282514}" type="presParOf" srcId="{31360DD2-81B8-46D9-BBD5-5FF6AE06CC68}" destId="{FE03BB17-45FE-41ED-9363-127C7CDBED3F}" srcOrd="1" destOrd="0" presId="urn:microsoft.com/office/officeart/2005/8/layout/list1"/>
    <dgm:cxn modelId="{7375A2E0-5671-4C26-AC0F-7E6A66E519BE}" type="presParOf" srcId="{31360DD2-81B8-46D9-BBD5-5FF6AE06CC68}" destId="{3D65BB62-9B77-4B3C-9396-B22467C31999}" srcOrd="2" destOrd="0" presId="urn:microsoft.com/office/officeart/2005/8/layout/list1"/>
    <dgm:cxn modelId="{12AB9EFC-D95D-4BDA-ACCB-67BD1FC318C8}" type="presParOf" srcId="{31360DD2-81B8-46D9-BBD5-5FF6AE06CC68}" destId="{42CFA796-D31F-479F-BF64-DC3C22F5F15E}" srcOrd="3" destOrd="0" presId="urn:microsoft.com/office/officeart/2005/8/layout/list1"/>
    <dgm:cxn modelId="{29051DF0-9222-46EB-A6E4-75B3C2B4B950}" type="presParOf" srcId="{31360DD2-81B8-46D9-BBD5-5FF6AE06CC68}" destId="{69208420-C02D-478C-BE6C-25F5F97997BE}" srcOrd="4" destOrd="0" presId="urn:microsoft.com/office/officeart/2005/8/layout/list1"/>
    <dgm:cxn modelId="{D0D901B4-5908-475F-9FC2-776BC246A64A}" type="presParOf" srcId="{69208420-C02D-478C-BE6C-25F5F97997BE}" destId="{2A0799B9-7161-4E07-980F-319E3804215A}" srcOrd="0" destOrd="0" presId="urn:microsoft.com/office/officeart/2005/8/layout/list1"/>
    <dgm:cxn modelId="{5B156601-FC95-4A5C-A687-F47DCACF3FF3}" type="presParOf" srcId="{69208420-C02D-478C-BE6C-25F5F97997BE}" destId="{EE3DD16D-522E-43B0-A3BD-9D170956AD7A}" srcOrd="1" destOrd="0" presId="urn:microsoft.com/office/officeart/2005/8/layout/list1"/>
    <dgm:cxn modelId="{591439A9-175D-48A3-8073-83729339DC33}" type="presParOf" srcId="{31360DD2-81B8-46D9-BBD5-5FF6AE06CC68}" destId="{D8E52882-A679-49E3-8430-64CBF302B9BD}" srcOrd="5" destOrd="0" presId="urn:microsoft.com/office/officeart/2005/8/layout/list1"/>
    <dgm:cxn modelId="{F88CD873-B209-4020-B9BB-83EB325AF255}" type="presParOf" srcId="{31360DD2-81B8-46D9-BBD5-5FF6AE06CC68}" destId="{7DDDE0B1-3674-426F-AF19-88FC2C258906}"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F58009C-56F1-4836-B050-C2003AEA9BBE}" type="doc">
      <dgm:prSet loTypeId="urn:microsoft.com/office/officeart/2005/8/layout/list1" loCatId="list" qsTypeId="urn:microsoft.com/office/officeart/2005/8/quickstyle/3d2" qsCatId="3D" csTypeId="urn:microsoft.com/office/officeart/2005/8/colors/colorful2" csCatId="colorful"/>
      <dgm:spPr/>
      <dgm:t>
        <a:bodyPr/>
        <a:lstStyle/>
        <a:p>
          <a:endParaRPr lang="en-US"/>
        </a:p>
      </dgm:t>
    </dgm:pt>
    <dgm:pt modelId="{AE349E00-DEC1-4986-BC33-BFD9D0D09120}">
      <dgm:prSet/>
      <dgm:spPr/>
      <dgm:t>
        <a:bodyPr/>
        <a:lstStyle/>
        <a:p>
          <a:pPr algn="ctr" rtl="1"/>
          <a:r>
            <a:rPr lang="fa-IR" dirty="0" smtClean="0">
              <a:cs typeface="B Titr" pitchFamily="2" charset="-78"/>
            </a:rPr>
            <a:t>پول داغ </a:t>
          </a:r>
          <a:endParaRPr lang="en-US" dirty="0">
            <a:cs typeface="B Titr" pitchFamily="2" charset="-78"/>
          </a:endParaRPr>
        </a:p>
      </dgm:t>
    </dgm:pt>
    <dgm:pt modelId="{5470E96F-0C45-4824-BAB2-F2C2034C4046}" type="parTrans" cxnId="{CC8C456B-E94B-47FA-A989-BC2197A18C3D}">
      <dgm:prSet/>
      <dgm:spPr/>
      <dgm:t>
        <a:bodyPr/>
        <a:lstStyle/>
        <a:p>
          <a:endParaRPr lang="en-US"/>
        </a:p>
      </dgm:t>
    </dgm:pt>
    <dgm:pt modelId="{C9B54F56-5414-4B3E-BFC5-3F5242CBC055}" type="sibTrans" cxnId="{CC8C456B-E94B-47FA-A989-BC2197A18C3D}">
      <dgm:prSet/>
      <dgm:spPr/>
      <dgm:t>
        <a:bodyPr/>
        <a:lstStyle/>
        <a:p>
          <a:endParaRPr lang="en-US"/>
        </a:p>
      </dgm:t>
    </dgm:pt>
    <dgm:pt modelId="{CDC53AC3-162E-40C6-92A9-CB39D6B8FD33}">
      <dgm:prSet/>
      <dgm:spPr/>
      <dgm:t>
        <a:bodyPr/>
        <a:lstStyle/>
        <a:p>
          <a:pPr rtl="0"/>
          <a:r>
            <a:rPr lang="en-US" dirty="0" smtClean="0"/>
            <a:t>hot money</a:t>
          </a:r>
          <a:endParaRPr lang="en-US" dirty="0"/>
        </a:p>
      </dgm:t>
    </dgm:pt>
    <dgm:pt modelId="{D1E937A7-9F7B-46DD-A10A-FAD58FBFA7D4}" type="parTrans" cxnId="{840D58DA-1E7F-4019-8230-797C339E7612}">
      <dgm:prSet/>
      <dgm:spPr/>
      <dgm:t>
        <a:bodyPr/>
        <a:lstStyle/>
        <a:p>
          <a:endParaRPr lang="en-US"/>
        </a:p>
      </dgm:t>
    </dgm:pt>
    <dgm:pt modelId="{081A05A0-B260-4533-B404-F8EF494CAD47}" type="sibTrans" cxnId="{840D58DA-1E7F-4019-8230-797C339E7612}">
      <dgm:prSet/>
      <dgm:spPr/>
      <dgm:t>
        <a:bodyPr/>
        <a:lstStyle/>
        <a:p>
          <a:endParaRPr lang="en-US"/>
        </a:p>
      </dgm:t>
    </dgm:pt>
    <dgm:pt modelId="{B5AD11F0-F176-46CE-BFAE-148A18191E44}">
      <dgm:prSet/>
      <dgm:spPr/>
      <dgm:t>
        <a:bodyPr/>
        <a:lstStyle/>
        <a:p>
          <a:pPr algn="ctr" rtl="1"/>
          <a:r>
            <a:rPr lang="fa-IR" dirty="0" smtClean="0">
              <a:cs typeface="B Titr" pitchFamily="2" charset="-78"/>
            </a:rPr>
            <a:t>سپرده‌های پایه</a:t>
          </a:r>
          <a:endParaRPr lang="en-US" dirty="0">
            <a:cs typeface="B Titr" pitchFamily="2" charset="-78"/>
          </a:endParaRPr>
        </a:p>
      </dgm:t>
    </dgm:pt>
    <dgm:pt modelId="{1BA754EA-031F-4BB0-9E52-F6E68EF34B6B}" type="parTrans" cxnId="{9CF31303-A7E4-4518-A2BD-8DD1BFCB8F48}">
      <dgm:prSet/>
      <dgm:spPr/>
      <dgm:t>
        <a:bodyPr/>
        <a:lstStyle/>
        <a:p>
          <a:endParaRPr lang="en-US"/>
        </a:p>
      </dgm:t>
    </dgm:pt>
    <dgm:pt modelId="{6245FEEA-C1DD-4280-B04D-7CBB38FC42A5}" type="sibTrans" cxnId="{9CF31303-A7E4-4518-A2BD-8DD1BFCB8F48}">
      <dgm:prSet/>
      <dgm:spPr/>
      <dgm:t>
        <a:bodyPr/>
        <a:lstStyle/>
        <a:p>
          <a:endParaRPr lang="en-US"/>
        </a:p>
      </dgm:t>
    </dgm:pt>
    <dgm:pt modelId="{EA0A766F-BDE8-4B56-8C06-1F841D5A6A0F}">
      <dgm:prSet/>
      <dgm:spPr/>
      <dgm:t>
        <a:bodyPr/>
        <a:lstStyle/>
        <a:p>
          <a:pPr rtl="0"/>
          <a:r>
            <a:rPr lang="en-US" dirty="0" smtClean="0"/>
            <a:t>core deposit</a:t>
          </a:r>
          <a:endParaRPr lang="en-US" dirty="0"/>
        </a:p>
      </dgm:t>
    </dgm:pt>
    <dgm:pt modelId="{1B2DB38C-9FA1-4626-8CAB-FC1C9666B008}" type="parTrans" cxnId="{7FB11192-4A79-4AD0-9EB4-842BC77F28FF}">
      <dgm:prSet/>
      <dgm:spPr/>
      <dgm:t>
        <a:bodyPr/>
        <a:lstStyle/>
        <a:p>
          <a:endParaRPr lang="en-US"/>
        </a:p>
      </dgm:t>
    </dgm:pt>
    <dgm:pt modelId="{A8BBA3D6-7A76-46C7-AC89-BC7CF393433D}" type="sibTrans" cxnId="{7FB11192-4A79-4AD0-9EB4-842BC77F28FF}">
      <dgm:prSet/>
      <dgm:spPr/>
      <dgm:t>
        <a:bodyPr/>
        <a:lstStyle/>
        <a:p>
          <a:endParaRPr lang="en-US"/>
        </a:p>
      </dgm:t>
    </dgm:pt>
    <dgm:pt modelId="{239A24AF-5963-452C-9E17-C16B55F0AE45}" type="pres">
      <dgm:prSet presAssocID="{1F58009C-56F1-4836-B050-C2003AEA9BBE}" presName="linear" presStyleCnt="0">
        <dgm:presLayoutVars>
          <dgm:dir/>
          <dgm:animLvl val="lvl"/>
          <dgm:resizeHandles val="exact"/>
        </dgm:presLayoutVars>
      </dgm:prSet>
      <dgm:spPr/>
      <dgm:t>
        <a:bodyPr/>
        <a:lstStyle/>
        <a:p>
          <a:endParaRPr lang="en-US"/>
        </a:p>
      </dgm:t>
    </dgm:pt>
    <dgm:pt modelId="{B40CA9DB-6E11-446E-99F6-FFF97FECAEA7}" type="pres">
      <dgm:prSet presAssocID="{AE349E00-DEC1-4986-BC33-BFD9D0D09120}" presName="parentLin" presStyleCnt="0"/>
      <dgm:spPr/>
    </dgm:pt>
    <dgm:pt modelId="{39F6132C-7E0B-414F-9BCE-F0D4C00A27A8}" type="pres">
      <dgm:prSet presAssocID="{AE349E00-DEC1-4986-BC33-BFD9D0D09120}" presName="parentLeftMargin" presStyleLbl="node1" presStyleIdx="0" presStyleCnt="2"/>
      <dgm:spPr/>
      <dgm:t>
        <a:bodyPr/>
        <a:lstStyle/>
        <a:p>
          <a:endParaRPr lang="en-US"/>
        </a:p>
      </dgm:t>
    </dgm:pt>
    <dgm:pt modelId="{577E100F-EF9C-4011-99B9-098DD3F2E96E}" type="pres">
      <dgm:prSet presAssocID="{AE349E00-DEC1-4986-BC33-BFD9D0D09120}" presName="parentText" presStyleLbl="node1" presStyleIdx="0" presStyleCnt="2">
        <dgm:presLayoutVars>
          <dgm:chMax val="0"/>
          <dgm:bulletEnabled val="1"/>
        </dgm:presLayoutVars>
      </dgm:prSet>
      <dgm:spPr/>
      <dgm:t>
        <a:bodyPr/>
        <a:lstStyle/>
        <a:p>
          <a:endParaRPr lang="en-US"/>
        </a:p>
      </dgm:t>
    </dgm:pt>
    <dgm:pt modelId="{E1E25A23-C254-491D-A012-B53BF5199063}" type="pres">
      <dgm:prSet presAssocID="{AE349E00-DEC1-4986-BC33-BFD9D0D09120}" presName="negativeSpace" presStyleCnt="0"/>
      <dgm:spPr/>
    </dgm:pt>
    <dgm:pt modelId="{793C00B0-674F-4764-99BC-717EEE6F1BD6}" type="pres">
      <dgm:prSet presAssocID="{AE349E00-DEC1-4986-BC33-BFD9D0D09120}" presName="childText" presStyleLbl="conFgAcc1" presStyleIdx="0" presStyleCnt="2">
        <dgm:presLayoutVars>
          <dgm:bulletEnabled val="1"/>
        </dgm:presLayoutVars>
      </dgm:prSet>
      <dgm:spPr/>
      <dgm:t>
        <a:bodyPr/>
        <a:lstStyle/>
        <a:p>
          <a:endParaRPr lang="en-US"/>
        </a:p>
      </dgm:t>
    </dgm:pt>
    <dgm:pt modelId="{CC38037D-3EBE-49E3-9E2F-E04F2D684835}" type="pres">
      <dgm:prSet presAssocID="{C9B54F56-5414-4B3E-BFC5-3F5242CBC055}" presName="spaceBetweenRectangles" presStyleCnt="0"/>
      <dgm:spPr/>
    </dgm:pt>
    <dgm:pt modelId="{637043CA-321D-4081-B860-7D20EB7F8E1D}" type="pres">
      <dgm:prSet presAssocID="{B5AD11F0-F176-46CE-BFAE-148A18191E44}" presName="parentLin" presStyleCnt="0"/>
      <dgm:spPr/>
    </dgm:pt>
    <dgm:pt modelId="{CBA9C2A8-A7F8-40D9-9C41-EC1D3688307B}" type="pres">
      <dgm:prSet presAssocID="{B5AD11F0-F176-46CE-BFAE-148A18191E44}" presName="parentLeftMargin" presStyleLbl="node1" presStyleIdx="0" presStyleCnt="2"/>
      <dgm:spPr/>
      <dgm:t>
        <a:bodyPr/>
        <a:lstStyle/>
        <a:p>
          <a:endParaRPr lang="en-US"/>
        </a:p>
      </dgm:t>
    </dgm:pt>
    <dgm:pt modelId="{065D5435-ACCF-4E75-8CA1-842968C132A7}" type="pres">
      <dgm:prSet presAssocID="{B5AD11F0-F176-46CE-BFAE-148A18191E44}" presName="parentText" presStyleLbl="node1" presStyleIdx="1" presStyleCnt="2">
        <dgm:presLayoutVars>
          <dgm:chMax val="0"/>
          <dgm:bulletEnabled val="1"/>
        </dgm:presLayoutVars>
      </dgm:prSet>
      <dgm:spPr/>
      <dgm:t>
        <a:bodyPr/>
        <a:lstStyle/>
        <a:p>
          <a:endParaRPr lang="en-US"/>
        </a:p>
      </dgm:t>
    </dgm:pt>
    <dgm:pt modelId="{D85CDC83-4ABB-4590-896F-F7A33D0F49A2}" type="pres">
      <dgm:prSet presAssocID="{B5AD11F0-F176-46CE-BFAE-148A18191E44}" presName="negativeSpace" presStyleCnt="0"/>
      <dgm:spPr/>
    </dgm:pt>
    <dgm:pt modelId="{82537758-567C-4A6A-A9B8-57221F67157E}" type="pres">
      <dgm:prSet presAssocID="{B5AD11F0-F176-46CE-BFAE-148A18191E44}" presName="childText" presStyleLbl="conFgAcc1" presStyleIdx="1" presStyleCnt="2">
        <dgm:presLayoutVars>
          <dgm:bulletEnabled val="1"/>
        </dgm:presLayoutVars>
      </dgm:prSet>
      <dgm:spPr/>
      <dgm:t>
        <a:bodyPr/>
        <a:lstStyle/>
        <a:p>
          <a:endParaRPr lang="en-US"/>
        </a:p>
      </dgm:t>
    </dgm:pt>
  </dgm:ptLst>
  <dgm:cxnLst>
    <dgm:cxn modelId="{840D58DA-1E7F-4019-8230-797C339E7612}" srcId="{AE349E00-DEC1-4986-BC33-BFD9D0D09120}" destId="{CDC53AC3-162E-40C6-92A9-CB39D6B8FD33}" srcOrd="0" destOrd="0" parTransId="{D1E937A7-9F7B-46DD-A10A-FAD58FBFA7D4}" sibTransId="{081A05A0-B260-4533-B404-F8EF494CAD47}"/>
    <dgm:cxn modelId="{46D09740-FAA6-49AC-84AA-F5157DA79DF3}" type="presOf" srcId="{B5AD11F0-F176-46CE-BFAE-148A18191E44}" destId="{065D5435-ACCF-4E75-8CA1-842968C132A7}" srcOrd="1" destOrd="0" presId="urn:microsoft.com/office/officeart/2005/8/layout/list1"/>
    <dgm:cxn modelId="{9A17BC86-3F5D-4052-A443-6A84E924869B}" type="presOf" srcId="{B5AD11F0-F176-46CE-BFAE-148A18191E44}" destId="{CBA9C2A8-A7F8-40D9-9C41-EC1D3688307B}" srcOrd="0" destOrd="0" presId="urn:microsoft.com/office/officeart/2005/8/layout/list1"/>
    <dgm:cxn modelId="{C84C0AEE-558D-49C8-A726-54325BF6F72C}" type="presOf" srcId="{EA0A766F-BDE8-4B56-8C06-1F841D5A6A0F}" destId="{82537758-567C-4A6A-A9B8-57221F67157E}" srcOrd="0" destOrd="0" presId="urn:microsoft.com/office/officeart/2005/8/layout/list1"/>
    <dgm:cxn modelId="{36B4E36D-4636-462E-8F3D-EF16147A4836}" type="presOf" srcId="{1F58009C-56F1-4836-B050-C2003AEA9BBE}" destId="{239A24AF-5963-452C-9E17-C16B55F0AE45}" srcOrd="0" destOrd="0" presId="urn:microsoft.com/office/officeart/2005/8/layout/list1"/>
    <dgm:cxn modelId="{D7695FF0-0E72-4762-B80F-C3C0FBE72BFC}" type="presOf" srcId="{AE349E00-DEC1-4986-BC33-BFD9D0D09120}" destId="{577E100F-EF9C-4011-99B9-098DD3F2E96E}" srcOrd="1" destOrd="0" presId="urn:microsoft.com/office/officeart/2005/8/layout/list1"/>
    <dgm:cxn modelId="{F344DFF1-450D-43BA-84C3-24A7CC795153}" type="presOf" srcId="{AE349E00-DEC1-4986-BC33-BFD9D0D09120}" destId="{39F6132C-7E0B-414F-9BCE-F0D4C00A27A8}" srcOrd="0" destOrd="0" presId="urn:microsoft.com/office/officeart/2005/8/layout/list1"/>
    <dgm:cxn modelId="{606A8CFF-3FED-4B5E-99C3-4E13F61E1613}" type="presOf" srcId="{CDC53AC3-162E-40C6-92A9-CB39D6B8FD33}" destId="{793C00B0-674F-4764-99BC-717EEE6F1BD6}" srcOrd="0" destOrd="0" presId="urn:microsoft.com/office/officeart/2005/8/layout/list1"/>
    <dgm:cxn modelId="{9CF31303-A7E4-4518-A2BD-8DD1BFCB8F48}" srcId="{1F58009C-56F1-4836-B050-C2003AEA9BBE}" destId="{B5AD11F0-F176-46CE-BFAE-148A18191E44}" srcOrd="1" destOrd="0" parTransId="{1BA754EA-031F-4BB0-9E52-F6E68EF34B6B}" sibTransId="{6245FEEA-C1DD-4280-B04D-7CBB38FC42A5}"/>
    <dgm:cxn modelId="{7FB11192-4A79-4AD0-9EB4-842BC77F28FF}" srcId="{B5AD11F0-F176-46CE-BFAE-148A18191E44}" destId="{EA0A766F-BDE8-4B56-8C06-1F841D5A6A0F}" srcOrd="0" destOrd="0" parTransId="{1B2DB38C-9FA1-4626-8CAB-FC1C9666B008}" sibTransId="{A8BBA3D6-7A76-46C7-AC89-BC7CF393433D}"/>
    <dgm:cxn modelId="{CC8C456B-E94B-47FA-A989-BC2197A18C3D}" srcId="{1F58009C-56F1-4836-B050-C2003AEA9BBE}" destId="{AE349E00-DEC1-4986-BC33-BFD9D0D09120}" srcOrd="0" destOrd="0" parTransId="{5470E96F-0C45-4824-BAB2-F2C2034C4046}" sibTransId="{C9B54F56-5414-4B3E-BFC5-3F5242CBC055}"/>
    <dgm:cxn modelId="{49E92D65-DBBC-4E8D-9036-B8669DCA4425}" type="presParOf" srcId="{239A24AF-5963-452C-9E17-C16B55F0AE45}" destId="{B40CA9DB-6E11-446E-99F6-FFF97FECAEA7}" srcOrd="0" destOrd="0" presId="urn:microsoft.com/office/officeart/2005/8/layout/list1"/>
    <dgm:cxn modelId="{A3F500A4-F943-4240-BACA-4FE5D6766D10}" type="presParOf" srcId="{B40CA9DB-6E11-446E-99F6-FFF97FECAEA7}" destId="{39F6132C-7E0B-414F-9BCE-F0D4C00A27A8}" srcOrd="0" destOrd="0" presId="urn:microsoft.com/office/officeart/2005/8/layout/list1"/>
    <dgm:cxn modelId="{62CDAEFB-DBBF-4A22-B41F-3A1001CFF338}" type="presParOf" srcId="{B40CA9DB-6E11-446E-99F6-FFF97FECAEA7}" destId="{577E100F-EF9C-4011-99B9-098DD3F2E96E}" srcOrd="1" destOrd="0" presId="urn:microsoft.com/office/officeart/2005/8/layout/list1"/>
    <dgm:cxn modelId="{0A659C54-AD5B-4992-B910-AEF7E0015656}" type="presParOf" srcId="{239A24AF-5963-452C-9E17-C16B55F0AE45}" destId="{E1E25A23-C254-491D-A012-B53BF5199063}" srcOrd="1" destOrd="0" presId="urn:microsoft.com/office/officeart/2005/8/layout/list1"/>
    <dgm:cxn modelId="{CE5FC298-B419-4368-9C8D-A50BFA2EBFF6}" type="presParOf" srcId="{239A24AF-5963-452C-9E17-C16B55F0AE45}" destId="{793C00B0-674F-4764-99BC-717EEE6F1BD6}" srcOrd="2" destOrd="0" presId="urn:microsoft.com/office/officeart/2005/8/layout/list1"/>
    <dgm:cxn modelId="{492745A2-CEBD-4F58-9B31-36E4B153B80A}" type="presParOf" srcId="{239A24AF-5963-452C-9E17-C16B55F0AE45}" destId="{CC38037D-3EBE-49E3-9E2F-E04F2D684835}" srcOrd="3" destOrd="0" presId="urn:microsoft.com/office/officeart/2005/8/layout/list1"/>
    <dgm:cxn modelId="{F0714012-0C44-4894-B352-EDEAE9588BF1}" type="presParOf" srcId="{239A24AF-5963-452C-9E17-C16B55F0AE45}" destId="{637043CA-321D-4081-B860-7D20EB7F8E1D}" srcOrd="4" destOrd="0" presId="urn:microsoft.com/office/officeart/2005/8/layout/list1"/>
    <dgm:cxn modelId="{CDFF3CF4-86B1-4BAC-BB51-68E37BEA3120}" type="presParOf" srcId="{637043CA-321D-4081-B860-7D20EB7F8E1D}" destId="{CBA9C2A8-A7F8-40D9-9C41-EC1D3688307B}" srcOrd="0" destOrd="0" presId="urn:microsoft.com/office/officeart/2005/8/layout/list1"/>
    <dgm:cxn modelId="{8E7CBFF3-B4BE-408F-BAEC-780F79D3F817}" type="presParOf" srcId="{637043CA-321D-4081-B860-7D20EB7F8E1D}" destId="{065D5435-ACCF-4E75-8CA1-842968C132A7}" srcOrd="1" destOrd="0" presId="urn:microsoft.com/office/officeart/2005/8/layout/list1"/>
    <dgm:cxn modelId="{B6D73AA2-EBDC-4995-BECE-90A16D808FFB}" type="presParOf" srcId="{239A24AF-5963-452C-9E17-C16B55F0AE45}" destId="{D85CDC83-4ABB-4590-896F-F7A33D0F49A2}" srcOrd="5" destOrd="0" presId="urn:microsoft.com/office/officeart/2005/8/layout/list1"/>
    <dgm:cxn modelId="{420956ED-BC7A-4D57-93A9-C3D6B97F70C9}" type="presParOf" srcId="{239A24AF-5963-452C-9E17-C16B55F0AE45}" destId="{82537758-567C-4A6A-A9B8-57221F67157E}"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069AADF-8ECC-4CCA-A2E9-4A425F5A1ABE}" type="doc">
      <dgm:prSet loTypeId="urn:microsoft.com/office/officeart/2005/8/layout/vProcess5" loCatId="process" qsTypeId="urn:microsoft.com/office/officeart/2005/8/quickstyle/3d2" qsCatId="3D" csTypeId="urn:microsoft.com/office/officeart/2005/8/colors/accent0_3" csCatId="mainScheme" phldr="1"/>
      <dgm:spPr/>
      <dgm:t>
        <a:bodyPr/>
        <a:lstStyle/>
        <a:p>
          <a:endParaRPr lang="en-US"/>
        </a:p>
      </dgm:t>
    </dgm:pt>
    <dgm:pt modelId="{7150AEAD-C557-41B9-A2CF-8190DDE27AD3}">
      <dgm:prSet custT="1"/>
      <dgm:spPr/>
      <dgm:t>
        <a:bodyPr/>
        <a:lstStyle/>
        <a:p>
          <a:pPr rtl="1"/>
          <a:r>
            <a:rPr lang="fa-IR" sz="2000" dirty="0" smtClean="0">
              <a:cs typeface="B Mitra" pitchFamily="2" charset="-78"/>
            </a:rPr>
            <a:t>بانک‌ها از واژۀ "بدهی‌های متلاطم" برای تشریح وجوه تأمین‌شده از مشتریان حساس به نرخ بهره استفاده می‌کنند. برخی از این ابزارها عبارتند از وجوه استقراضی از بانک‌ها، توافق‌نامه‌های بازخرید، گواهی‌های سپردۀ با حجم بالا، سپرده‌های خارجی و هر بدهی با حجم بالا. </a:t>
          </a:r>
          <a:endParaRPr lang="en-US" sz="2000" dirty="0">
            <a:cs typeface="B Mitra" pitchFamily="2" charset="-78"/>
          </a:endParaRPr>
        </a:p>
      </dgm:t>
    </dgm:pt>
    <dgm:pt modelId="{0040179E-3864-430D-A8B0-46BD3B3AFA57}" type="parTrans" cxnId="{0342820C-AB7C-4CB8-A6BE-78DC5E0D7DC9}">
      <dgm:prSet/>
      <dgm:spPr/>
      <dgm:t>
        <a:bodyPr/>
        <a:lstStyle/>
        <a:p>
          <a:endParaRPr lang="en-US" sz="2000">
            <a:cs typeface="B Mitra" pitchFamily="2" charset="-78"/>
          </a:endParaRPr>
        </a:p>
      </dgm:t>
    </dgm:pt>
    <dgm:pt modelId="{914F7D09-0C4C-4BE1-B59E-E653A07F1DD6}" type="sibTrans" cxnId="{0342820C-AB7C-4CB8-A6BE-78DC5E0D7DC9}">
      <dgm:prSet custT="1"/>
      <dgm:spPr/>
      <dgm:t>
        <a:bodyPr/>
        <a:lstStyle/>
        <a:p>
          <a:endParaRPr lang="en-US" sz="2000">
            <a:cs typeface="B Mitra" pitchFamily="2" charset="-78"/>
          </a:endParaRPr>
        </a:p>
      </dgm:t>
    </dgm:pt>
    <dgm:pt modelId="{D7C19C1F-8BB0-4C35-AC27-73AE29128512}">
      <dgm:prSet custT="1"/>
      <dgm:spPr/>
      <dgm:t>
        <a:bodyPr/>
        <a:lstStyle/>
        <a:p>
          <a:pPr rtl="1"/>
          <a:r>
            <a:rPr lang="fa-IR" sz="2000" dirty="0" smtClean="0">
              <a:cs typeface="B Mitra" pitchFamily="2" charset="-78"/>
            </a:rPr>
            <a:t>سرمایه‌گذاران در این ابزار به محض اینکه دیگر نهادها بهرۀ بالاتری بپردازند و یا احساس کنند بانکشان دچار مشکلات مالی است، وجوه خود را جابجا می‌کنند.</a:t>
          </a:r>
          <a:endParaRPr lang="en-US" sz="2000" dirty="0">
            <a:cs typeface="B Mitra" pitchFamily="2" charset="-78"/>
          </a:endParaRPr>
        </a:p>
      </dgm:t>
    </dgm:pt>
    <dgm:pt modelId="{1C892049-F052-4E22-93E8-7F71FF0B5510}" type="parTrans" cxnId="{C7761450-6DE6-4B68-9877-FD7547448C38}">
      <dgm:prSet/>
      <dgm:spPr/>
      <dgm:t>
        <a:bodyPr/>
        <a:lstStyle/>
        <a:p>
          <a:endParaRPr lang="en-US" sz="2000">
            <a:cs typeface="B Mitra" pitchFamily="2" charset="-78"/>
          </a:endParaRPr>
        </a:p>
      </dgm:t>
    </dgm:pt>
    <dgm:pt modelId="{918265BE-010B-44C6-9FBD-5349A41F57AA}" type="sibTrans" cxnId="{C7761450-6DE6-4B68-9877-FD7547448C38}">
      <dgm:prSet/>
      <dgm:spPr/>
      <dgm:t>
        <a:bodyPr/>
        <a:lstStyle/>
        <a:p>
          <a:endParaRPr lang="en-US" sz="2000">
            <a:cs typeface="B Mitra" pitchFamily="2" charset="-78"/>
          </a:endParaRPr>
        </a:p>
      </dgm:t>
    </dgm:pt>
    <dgm:pt modelId="{4D123A8A-BE88-437B-991B-69E16EBA88FE}" type="pres">
      <dgm:prSet presAssocID="{A069AADF-8ECC-4CCA-A2E9-4A425F5A1ABE}" presName="outerComposite" presStyleCnt="0">
        <dgm:presLayoutVars>
          <dgm:chMax val="5"/>
          <dgm:dir/>
          <dgm:resizeHandles val="exact"/>
        </dgm:presLayoutVars>
      </dgm:prSet>
      <dgm:spPr/>
      <dgm:t>
        <a:bodyPr/>
        <a:lstStyle/>
        <a:p>
          <a:endParaRPr lang="en-US"/>
        </a:p>
      </dgm:t>
    </dgm:pt>
    <dgm:pt modelId="{66AD1CCC-A8E6-487C-8B98-E7A4252516CF}" type="pres">
      <dgm:prSet presAssocID="{A069AADF-8ECC-4CCA-A2E9-4A425F5A1ABE}" presName="dummyMaxCanvas" presStyleCnt="0">
        <dgm:presLayoutVars/>
      </dgm:prSet>
      <dgm:spPr/>
    </dgm:pt>
    <dgm:pt modelId="{60312F46-4436-4520-B20F-1EC367D550C4}" type="pres">
      <dgm:prSet presAssocID="{A069AADF-8ECC-4CCA-A2E9-4A425F5A1ABE}" presName="TwoNodes_1" presStyleLbl="node1" presStyleIdx="0" presStyleCnt="2">
        <dgm:presLayoutVars>
          <dgm:bulletEnabled val="1"/>
        </dgm:presLayoutVars>
      </dgm:prSet>
      <dgm:spPr/>
      <dgm:t>
        <a:bodyPr/>
        <a:lstStyle/>
        <a:p>
          <a:endParaRPr lang="en-US"/>
        </a:p>
      </dgm:t>
    </dgm:pt>
    <dgm:pt modelId="{E3EE29EC-3273-40F8-91A4-5A83691812D2}" type="pres">
      <dgm:prSet presAssocID="{A069AADF-8ECC-4CCA-A2E9-4A425F5A1ABE}" presName="TwoNodes_2" presStyleLbl="node1" presStyleIdx="1" presStyleCnt="2">
        <dgm:presLayoutVars>
          <dgm:bulletEnabled val="1"/>
        </dgm:presLayoutVars>
      </dgm:prSet>
      <dgm:spPr/>
      <dgm:t>
        <a:bodyPr/>
        <a:lstStyle/>
        <a:p>
          <a:endParaRPr lang="en-US"/>
        </a:p>
      </dgm:t>
    </dgm:pt>
    <dgm:pt modelId="{6E684DCB-B9AA-4728-87F7-0C769F34E391}" type="pres">
      <dgm:prSet presAssocID="{A069AADF-8ECC-4CCA-A2E9-4A425F5A1ABE}" presName="TwoConn_1-2" presStyleLbl="fgAccFollowNode1" presStyleIdx="0" presStyleCnt="1">
        <dgm:presLayoutVars>
          <dgm:bulletEnabled val="1"/>
        </dgm:presLayoutVars>
      </dgm:prSet>
      <dgm:spPr/>
      <dgm:t>
        <a:bodyPr/>
        <a:lstStyle/>
        <a:p>
          <a:endParaRPr lang="en-US"/>
        </a:p>
      </dgm:t>
    </dgm:pt>
    <dgm:pt modelId="{2993223F-881B-4AD0-89BD-F321C1FD0BC7}" type="pres">
      <dgm:prSet presAssocID="{A069AADF-8ECC-4CCA-A2E9-4A425F5A1ABE}" presName="TwoNodes_1_text" presStyleLbl="node1" presStyleIdx="1" presStyleCnt="2">
        <dgm:presLayoutVars>
          <dgm:bulletEnabled val="1"/>
        </dgm:presLayoutVars>
      </dgm:prSet>
      <dgm:spPr/>
      <dgm:t>
        <a:bodyPr/>
        <a:lstStyle/>
        <a:p>
          <a:endParaRPr lang="en-US"/>
        </a:p>
      </dgm:t>
    </dgm:pt>
    <dgm:pt modelId="{29E28AA1-E3ED-45B3-A92C-4F56CB562EB3}" type="pres">
      <dgm:prSet presAssocID="{A069AADF-8ECC-4CCA-A2E9-4A425F5A1ABE}" presName="TwoNodes_2_text" presStyleLbl="node1" presStyleIdx="1" presStyleCnt="2">
        <dgm:presLayoutVars>
          <dgm:bulletEnabled val="1"/>
        </dgm:presLayoutVars>
      </dgm:prSet>
      <dgm:spPr/>
      <dgm:t>
        <a:bodyPr/>
        <a:lstStyle/>
        <a:p>
          <a:endParaRPr lang="en-US"/>
        </a:p>
      </dgm:t>
    </dgm:pt>
  </dgm:ptLst>
  <dgm:cxnLst>
    <dgm:cxn modelId="{39366AA4-1644-4073-8F4E-5332B5CAB478}" type="presOf" srcId="{914F7D09-0C4C-4BE1-B59E-E653A07F1DD6}" destId="{6E684DCB-B9AA-4728-87F7-0C769F34E391}" srcOrd="0" destOrd="0" presId="urn:microsoft.com/office/officeart/2005/8/layout/vProcess5"/>
    <dgm:cxn modelId="{1E899A90-FD2E-4212-A2E1-C4C71FE0033E}" type="presOf" srcId="{A069AADF-8ECC-4CCA-A2E9-4A425F5A1ABE}" destId="{4D123A8A-BE88-437B-991B-69E16EBA88FE}" srcOrd="0" destOrd="0" presId="urn:microsoft.com/office/officeart/2005/8/layout/vProcess5"/>
    <dgm:cxn modelId="{1392F377-5C2D-4A4D-A756-2B0ABF7149D4}" type="presOf" srcId="{D7C19C1F-8BB0-4C35-AC27-73AE29128512}" destId="{E3EE29EC-3273-40F8-91A4-5A83691812D2}" srcOrd="0" destOrd="0" presId="urn:microsoft.com/office/officeart/2005/8/layout/vProcess5"/>
    <dgm:cxn modelId="{D3B6000C-5BC4-40F0-9351-7ABFBF3BE1AA}" type="presOf" srcId="{7150AEAD-C557-41B9-A2CF-8190DDE27AD3}" destId="{60312F46-4436-4520-B20F-1EC367D550C4}" srcOrd="0" destOrd="0" presId="urn:microsoft.com/office/officeart/2005/8/layout/vProcess5"/>
    <dgm:cxn modelId="{4C97A67F-C0E3-4A8D-8F50-AFCD303681AE}" type="presOf" srcId="{D7C19C1F-8BB0-4C35-AC27-73AE29128512}" destId="{29E28AA1-E3ED-45B3-A92C-4F56CB562EB3}" srcOrd="1" destOrd="0" presId="urn:microsoft.com/office/officeart/2005/8/layout/vProcess5"/>
    <dgm:cxn modelId="{0342820C-AB7C-4CB8-A6BE-78DC5E0D7DC9}" srcId="{A069AADF-8ECC-4CCA-A2E9-4A425F5A1ABE}" destId="{7150AEAD-C557-41B9-A2CF-8190DDE27AD3}" srcOrd="0" destOrd="0" parTransId="{0040179E-3864-430D-A8B0-46BD3B3AFA57}" sibTransId="{914F7D09-0C4C-4BE1-B59E-E653A07F1DD6}"/>
    <dgm:cxn modelId="{0BEB5611-5E1D-493F-BB03-3B923407B85A}" type="presOf" srcId="{7150AEAD-C557-41B9-A2CF-8190DDE27AD3}" destId="{2993223F-881B-4AD0-89BD-F321C1FD0BC7}" srcOrd="1" destOrd="0" presId="urn:microsoft.com/office/officeart/2005/8/layout/vProcess5"/>
    <dgm:cxn modelId="{C7761450-6DE6-4B68-9877-FD7547448C38}" srcId="{A069AADF-8ECC-4CCA-A2E9-4A425F5A1ABE}" destId="{D7C19C1F-8BB0-4C35-AC27-73AE29128512}" srcOrd="1" destOrd="0" parTransId="{1C892049-F052-4E22-93E8-7F71FF0B5510}" sibTransId="{918265BE-010B-44C6-9FBD-5349A41F57AA}"/>
    <dgm:cxn modelId="{B4314703-68AC-4A29-843E-975D0254BABD}" type="presParOf" srcId="{4D123A8A-BE88-437B-991B-69E16EBA88FE}" destId="{66AD1CCC-A8E6-487C-8B98-E7A4252516CF}" srcOrd="0" destOrd="0" presId="urn:microsoft.com/office/officeart/2005/8/layout/vProcess5"/>
    <dgm:cxn modelId="{EB671444-9150-4B2C-829B-492E04ADD6F6}" type="presParOf" srcId="{4D123A8A-BE88-437B-991B-69E16EBA88FE}" destId="{60312F46-4436-4520-B20F-1EC367D550C4}" srcOrd="1" destOrd="0" presId="urn:microsoft.com/office/officeart/2005/8/layout/vProcess5"/>
    <dgm:cxn modelId="{7AE63700-5A67-4022-8A1B-F769EC31C837}" type="presParOf" srcId="{4D123A8A-BE88-437B-991B-69E16EBA88FE}" destId="{E3EE29EC-3273-40F8-91A4-5A83691812D2}" srcOrd="2" destOrd="0" presId="urn:microsoft.com/office/officeart/2005/8/layout/vProcess5"/>
    <dgm:cxn modelId="{F0FC31E6-25A4-4C2E-AE17-C9B283DA50B4}" type="presParOf" srcId="{4D123A8A-BE88-437B-991B-69E16EBA88FE}" destId="{6E684DCB-B9AA-4728-87F7-0C769F34E391}" srcOrd="3" destOrd="0" presId="urn:microsoft.com/office/officeart/2005/8/layout/vProcess5"/>
    <dgm:cxn modelId="{3FC88401-7D2B-4B74-939B-7DB90FBB23CD}" type="presParOf" srcId="{4D123A8A-BE88-437B-991B-69E16EBA88FE}" destId="{2993223F-881B-4AD0-89BD-F321C1FD0BC7}" srcOrd="4" destOrd="0" presId="urn:microsoft.com/office/officeart/2005/8/layout/vProcess5"/>
    <dgm:cxn modelId="{9EDA2EC4-01B8-40C7-9780-DB0E0304D6FD}" type="presParOf" srcId="{4D123A8A-BE88-437B-991B-69E16EBA88FE}" destId="{29E28AA1-E3ED-45B3-A92C-4F56CB562EB3}" srcOrd="5"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50723EE-3EA1-423C-AD68-D82D0C6D9068}" type="doc">
      <dgm:prSet loTypeId="urn:microsoft.com/office/officeart/2005/8/layout/lProcess2" loCatId="list" qsTypeId="urn:microsoft.com/office/officeart/2005/8/quickstyle/3d2" qsCatId="3D" csTypeId="urn:microsoft.com/office/officeart/2005/8/colors/colorful3" csCatId="colorful"/>
      <dgm:spPr/>
      <dgm:t>
        <a:bodyPr/>
        <a:lstStyle/>
        <a:p>
          <a:endParaRPr lang="en-US"/>
        </a:p>
      </dgm:t>
    </dgm:pt>
    <dgm:pt modelId="{362F100B-D6A2-493D-AC93-243248FE2F57}">
      <dgm:prSet/>
      <dgm:spPr/>
      <dgm:t>
        <a:bodyPr/>
        <a:lstStyle/>
        <a:p>
          <a:pPr rtl="1"/>
          <a:r>
            <a:rPr lang="fa-IR" dirty="0" smtClean="0">
              <a:cs typeface="B Zar" pitchFamily="2" charset="-78"/>
            </a:rPr>
            <a:t>میانگین تاریخی هزینۀ سپرده‌ها معیاری از هزینۀ هر واحد سپرده برای وجوه موجود است.</a:t>
          </a:r>
          <a:endParaRPr lang="en-US" dirty="0">
            <a:cs typeface="B Zar" pitchFamily="2" charset="-78"/>
          </a:endParaRPr>
        </a:p>
      </dgm:t>
    </dgm:pt>
    <dgm:pt modelId="{D8C49AFB-7036-4964-9B39-AAC8EED8E30F}" type="parTrans" cxnId="{4D4E0DA3-BBE2-4B95-A29B-70F5306C2D20}">
      <dgm:prSet/>
      <dgm:spPr/>
      <dgm:t>
        <a:bodyPr/>
        <a:lstStyle/>
        <a:p>
          <a:endParaRPr lang="en-US"/>
        </a:p>
      </dgm:t>
    </dgm:pt>
    <dgm:pt modelId="{DAD16E05-E418-40BB-A02B-EAC87AF53F5C}" type="sibTrans" cxnId="{4D4E0DA3-BBE2-4B95-A29B-70F5306C2D20}">
      <dgm:prSet/>
      <dgm:spPr/>
      <dgm:t>
        <a:bodyPr/>
        <a:lstStyle/>
        <a:p>
          <a:endParaRPr lang="en-US"/>
        </a:p>
      </dgm:t>
    </dgm:pt>
    <dgm:pt modelId="{B9A28C00-9B1A-4978-AB6E-A24F1E60EBF4}">
      <dgm:prSet/>
      <dgm:spPr/>
      <dgm:t>
        <a:bodyPr/>
        <a:lstStyle/>
        <a:p>
          <a:pPr rtl="1"/>
          <a:r>
            <a:rPr lang="fa-IR" dirty="0" smtClean="0">
              <a:cs typeface="B Zar" pitchFamily="2" charset="-78"/>
            </a:rPr>
            <a:t>میانگین هزینۀ بهرۀ تاریخی کل وجوه بانک با تقسیم کل هزینۀ بهره بر میانگین ریالی  ماندۀ  بدهی‌ها بدست می‌آید.</a:t>
          </a:r>
          <a:endParaRPr lang="en-US" dirty="0">
            <a:cs typeface="B Zar" pitchFamily="2" charset="-78"/>
          </a:endParaRPr>
        </a:p>
      </dgm:t>
    </dgm:pt>
    <dgm:pt modelId="{7A36D490-F948-4CD9-AFA5-45175364F7EF}" type="parTrans" cxnId="{911079AC-82EA-40C4-B7DA-2058EBE54CFC}">
      <dgm:prSet/>
      <dgm:spPr/>
      <dgm:t>
        <a:bodyPr/>
        <a:lstStyle/>
        <a:p>
          <a:endParaRPr lang="en-US"/>
        </a:p>
      </dgm:t>
    </dgm:pt>
    <dgm:pt modelId="{2D130991-7593-434F-B375-62C28DE6D953}" type="sibTrans" cxnId="{911079AC-82EA-40C4-B7DA-2058EBE54CFC}">
      <dgm:prSet/>
      <dgm:spPr/>
      <dgm:t>
        <a:bodyPr/>
        <a:lstStyle/>
        <a:p>
          <a:endParaRPr lang="en-US"/>
        </a:p>
      </dgm:t>
    </dgm:pt>
    <dgm:pt modelId="{85EEF96C-1560-4DDC-B285-C77C92747486}">
      <dgm:prSet/>
      <dgm:spPr/>
      <dgm:t>
        <a:bodyPr/>
        <a:lstStyle/>
        <a:p>
          <a:pPr rtl="1"/>
          <a:r>
            <a:rPr lang="fa-IR" dirty="0" smtClean="0">
              <a:cs typeface="B Zar" pitchFamily="2" charset="-78"/>
            </a:rPr>
            <a:t>میانگین هزینۀ بهرۀ تاریخی منبع خاصی از وجوه با تقسیم هزینۀ بهره بر میانگین ریالی ماندۀ آن منبع به‌دست می‌آید.</a:t>
          </a:r>
          <a:endParaRPr lang="en-US" dirty="0">
            <a:cs typeface="B Zar" pitchFamily="2" charset="-78"/>
          </a:endParaRPr>
        </a:p>
      </dgm:t>
    </dgm:pt>
    <dgm:pt modelId="{B6A51D7C-9198-4F4D-80A3-712EAB7E1A48}" type="parTrans" cxnId="{6A5C6363-F37D-4ABC-BCC9-1DB9133AEC41}">
      <dgm:prSet/>
      <dgm:spPr/>
      <dgm:t>
        <a:bodyPr/>
        <a:lstStyle/>
        <a:p>
          <a:endParaRPr lang="en-US"/>
        </a:p>
      </dgm:t>
    </dgm:pt>
    <dgm:pt modelId="{384E5A8A-11F0-4BEA-A550-EC587BF40E3A}" type="sibTrans" cxnId="{6A5C6363-F37D-4ABC-BCC9-1DB9133AEC41}">
      <dgm:prSet/>
      <dgm:spPr/>
      <dgm:t>
        <a:bodyPr/>
        <a:lstStyle/>
        <a:p>
          <a:endParaRPr lang="en-US"/>
        </a:p>
      </dgm:t>
    </dgm:pt>
    <dgm:pt modelId="{E84D3E49-3096-448C-9EE7-EAB6D3038B7E}" type="pres">
      <dgm:prSet presAssocID="{650723EE-3EA1-423C-AD68-D82D0C6D9068}" presName="theList" presStyleCnt="0">
        <dgm:presLayoutVars>
          <dgm:dir/>
          <dgm:animLvl val="lvl"/>
          <dgm:resizeHandles val="exact"/>
        </dgm:presLayoutVars>
      </dgm:prSet>
      <dgm:spPr/>
      <dgm:t>
        <a:bodyPr/>
        <a:lstStyle/>
        <a:p>
          <a:endParaRPr lang="en-US"/>
        </a:p>
      </dgm:t>
    </dgm:pt>
    <dgm:pt modelId="{917E8834-8FBC-4374-AF9A-FDEBBE4D26DB}" type="pres">
      <dgm:prSet presAssocID="{362F100B-D6A2-493D-AC93-243248FE2F57}" presName="compNode" presStyleCnt="0"/>
      <dgm:spPr/>
    </dgm:pt>
    <dgm:pt modelId="{AC7143A8-4BF5-4172-B589-BF200147D78C}" type="pres">
      <dgm:prSet presAssocID="{362F100B-D6A2-493D-AC93-243248FE2F57}" presName="aNode" presStyleLbl="bgShp" presStyleIdx="0" presStyleCnt="1"/>
      <dgm:spPr/>
      <dgm:t>
        <a:bodyPr/>
        <a:lstStyle/>
        <a:p>
          <a:endParaRPr lang="en-US"/>
        </a:p>
      </dgm:t>
    </dgm:pt>
    <dgm:pt modelId="{23E68559-5188-4B72-8902-1B5FE13ACADD}" type="pres">
      <dgm:prSet presAssocID="{362F100B-D6A2-493D-AC93-243248FE2F57}" presName="textNode" presStyleLbl="bgShp" presStyleIdx="0" presStyleCnt="1"/>
      <dgm:spPr/>
      <dgm:t>
        <a:bodyPr/>
        <a:lstStyle/>
        <a:p>
          <a:endParaRPr lang="en-US"/>
        </a:p>
      </dgm:t>
    </dgm:pt>
    <dgm:pt modelId="{4D107FB4-B357-4E39-83C2-CF7BEF0D40A8}" type="pres">
      <dgm:prSet presAssocID="{362F100B-D6A2-493D-AC93-243248FE2F57}" presName="compChildNode" presStyleCnt="0"/>
      <dgm:spPr/>
    </dgm:pt>
    <dgm:pt modelId="{F9AF3228-AEC6-4E40-9674-4988A0746A67}" type="pres">
      <dgm:prSet presAssocID="{362F100B-D6A2-493D-AC93-243248FE2F57}" presName="theInnerList" presStyleCnt="0"/>
      <dgm:spPr/>
    </dgm:pt>
    <dgm:pt modelId="{8EABDD17-A0C7-44AA-AC93-3B92C99D932A}" type="pres">
      <dgm:prSet presAssocID="{B9A28C00-9B1A-4978-AB6E-A24F1E60EBF4}" presName="childNode" presStyleLbl="node1" presStyleIdx="0" presStyleCnt="2">
        <dgm:presLayoutVars>
          <dgm:bulletEnabled val="1"/>
        </dgm:presLayoutVars>
      </dgm:prSet>
      <dgm:spPr/>
      <dgm:t>
        <a:bodyPr/>
        <a:lstStyle/>
        <a:p>
          <a:endParaRPr lang="en-US"/>
        </a:p>
      </dgm:t>
    </dgm:pt>
    <dgm:pt modelId="{6A8FE2EE-AF71-4862-9698-4D2813F62F4C}" type="pres">
      <dgm:prSet presAssocID="{B9A28C00-9B1A-4978-AB6E-A24F1E60EBF4}" presName="aSpace2" presStyleCnt="0"/>
      <dgm:spPr/>
    </dgm:pt>
    <dgm:pt modelId="{7D4EBF09-AB1E-4FD3-A124-6116FFBC5AC2}" type="pres">
      <dgm:prSet presAssocID="{85EEF96C-1560-4DDC-B285-C77C92747486}" presName="childNode" presStyleLbl="node1" presStyleIdx="1" presStyleCnt="2">
        <dgm:presLayoutVars>
          <dgm:bulletEnabled val="1"/>
        </dgm:presLayoutVars>
      </dgm:prSet>
      <dgm:spPr/>
      <dgm:t>
        <a:bodyPr/>
        <a:lstStyle/>
        <a:p>
          <a:endParaRPr lang="en-US"/>
        </a:p>
      </dgm:t>
    </dgm:pt>
  </dgm:ptLst>
  <dgm:cxnLst>
    <dgm:cxn modelId="{E3B2E518-0CB9-4ADE-8FB8-BCBAC521E088}" type="presOf" srcId="{85EEF96C-1560-4DDC-B285-C77C92747486}" destId="{7D4EBF09-AB1E-4FD3-A124-6116FFBC5AC2}" srcOrd="0" destOrd="0" presId="urn:microsoft.com/office/officeart/2005/8/layout/lProcess2"/>
    <dgm:cxn modelId="{EA07819E-44E1-4692-93CE-54EEF371E068}" type="presOf" srcId="{650723EE-3EA1-423C-AD68-D82D0C6D9068}" destId="{E84D3E49-3096-448C-9EE7-EAB6D3038B7E}" srcOrd="0" destOrd="0" presId="urn:microsoft.com/office/officeart/2005/8/layout/lProcess2"/>
    <dgm:cxn modelId="{7C810385-02D4-4114-99CA-045EA7659A2F}" type="presOf" srcId="{362F100B-D6A2-493D-AC93-243248FE2F57}" destId="{AC7143A8-4BF5-4172-B589-BF200147D78C}" srcOrd="0" destOrd="0" presId="urn:microsoft.com/office/officeart/2005/8/layout/lProcess2"/>
    <dgm:cxn modelId="{54D4F795-7C54-4EED-A3C6-CDADDA215551}" type="presOf" srcId="{362F100B-D6A2-493D-AC93-243248FE2F57}" destId="{23E68559-5188-4B72-8902-1B5FE13ACADD}" srcOrd="1" destOrd="0" presId="urn:microsoft.com/office/officeart/2005/8/layout/lProcess2"/>
    <dgm:cxn modelId="{62810BF3-D98A-452D-A2C6-146F78E36B66}" type="presOf" srcId="{B9A28C00-9B1A-4978-AB6E-A24F1E60EBF4}" destId="{8EABDD17-A0C7-44AA-AC93-3B92C99D932A}" srcOrd="0" destOrd="0" presId="urn:microsoft.com/office/officeart/2005/8/layout/lProcess2"/>
    <dgm:cxn modelId="{6A5C6363-F37D-4ABC-BCC9-1DB9133AEC41}" srcId="{362F100B-D6A2-493D-AC93-243248FE2F57}" destId="{85EEF96C-1560-4DDC-B285-C77C92747486}" srcOrd="1" destOrd="0" parTransId="{B6A51D7C-9198-4F4D-80A3-712EAB7E1A48}" sibTransId="{384E5A8A-11F0-4BEA-A550-EC587BF40E3A}"/>
    <dgm:cxn modelId="{4D4E0DA3-BBE2-4B95-A29B-70F5306C2D20}" srcId="{650723EE-3EA1-423C-AD68-D82D0C6D9068}" destId="{362F100B-D6A2-493D-AC93-243248FE2F57}" srcOrd="0" destOrd="0" parTransId="{D8C49AFB-7036-4964-9B39-AAC8EED8E30F}" sibTransId="{DAD16E05-E418-40BB-A02B-EAC87AF53F5C}"/>
    <dgm:cxn modelId="{911079AC-82EA-40C4-B7DA-2058EBE54CFC}" srcId="{362F100B-D6A2-493D-AC93-243248FE2F57}" destId="{B9A28C00-9B1A-4978-AB6E-A24F1E60EBF4}" srcOrd="0" destOrd="0" parTransId="{7A36D490-F948-4CD9-AFA5-45175364F7EF}" sibTransId="{2D130991-7593-434F-B375-62C28DE6D953}"/>
    <dgm:cxn modelId="{7E1CD588-A084-43B1-ADD5-B7144D67982C}" type="presParOf" srcId="{E84D3E49-3096-448C-9EE7-EAB6D3038B7E}" destId="{917E8834-8FBC-4374-AF9A-FDEBBE4D26DB}" srcOrd="0" destOrd="0" presId="urn:microsoft.com/office/officeart/2005/8/layout/lProcess2"/>
    <dgm:cxn modelId="{2EF4CF85-38C6-43FB-9DC7-D820F33B0D4C}" type="presParOf" srcId="{917E8834-8FBC-4374-AF9A-FDEBBE4D26DB}" destId="{AC7143A8-4BF5-4172-B589-BF200147D78C}" srcOrd="0" destOrd="0" presId="urn:microsoft.com/office/officeart/2005/8/layout/lProcess2"/>
    <dgm:cxn modelId="{DCD514D2-9D35-4373-8D00-497A72B200AC}" type="presParOf" srcId="{917E8834-8FBC-4374-AF9A-FDEBBE4D26DB}" destId="{23E68559-5188-4B72-8902-1B5FE13ACADD}" srcOrd="1" destOrd="0" presId="urn:microsoft.com/office/officeart/2005/8/layout/lProcess2"/>
    <dgm:cxn modelId="{33D7930D-0354-46D4-AD89-772DFD3FB51F}" type="presParOf" srcId="{917E8834-8FBC-4374-AF9A-FDEBBE4D26DB}" destId="{4D107FB4-B357-4E39-83C2-CF7BEF0D40A8}" srcOrd="2" destOrd="0" presId="urn:microsoft.com/office/officeart/2005/8/layout/lProcess2"/>
    <dgm:cxn modelId="{C013DF5F-996A-42DC-B7B9-DE4B9417CB05}" type="presParOf" srcId="{4D107FB4-B357-4E39-83C2-CF7BEF0D40A8}" destId="{F9AF3228-AEC6-4E40-9674-4988A0746A67}" srcOrd="0" destOrd="0" presId="urn:microsoft.com/office/officeart/2005/8/layout/lProcess2"/>
    <dgm:cxn modelId="{988B4158-6CDA-4E11-A4DC-9B8C63E1D649}" type="presParOf" srcId="{F9AF3228-AEC6-4E40-9674-4988A0746A67}" destId="{8EABDD17-A0C7-44AA-AC93-3B92C99D932A}" srcOrd="0" destOrd="0" presId="urn:microsoft.com/office/officeart/2005/8/layout/lProcess2"/>
    <dgm:cxn modelId="{EAA8095D-12AE-4302-AD95-0AA9C4A5C2F7}" type="presParOf" srcId="{F9AF3228-AEC6-4E40-9674-4988A0746A67}" destId="{6A8FE2EE-AF71-4862-9698-4D2813F62F4C}" srcOrd="1" destOrd="0" presId="urn:microsoft.com/office/officeart/2005/8/layout/lProcess2"/>
    <dgm:cxn modelId="{DACEFB23-37AB-4441-A228-07F9F3E94E3B}" type="presParOf" srcId="{F9AF3228-AEC6-4E40-9674-4988A0746A67}" destId="{7D4EBF09-AB1E-4FD3-A124-6116FFBC5AC2}" srcOrd="2"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8E8C2B6-60BA-4266-A58F-989F64BB9F4E}" type="doc">
      <dgm:prSet loTypeId="urn:microsoft.com/office/officeart/2005/8/layout/hList1" loCatId="list" qsTypeId="urn:microsoft.com/office/officeart/2005/8/quickstyle/3d2" qsCatId="3D" csTypeId="urn:microsoft.com/office/officeart/2005/8/colors/accent3_2" csCatId="accent3"/>
      <dgm:spPr/>
      <dgm:t>
        <a:bodyPr/>
        <a:lstStyle/>
        <a:p>
          <a:endParaRPr lang="en-US"/>
        </a:p>
      </dgm:t>
    </dgm:pt>
    <dgm:pt modelId="{CA8FE2D1-6645-4673-B13A-D727F45A3A0E}">
      <dgm:prSet/>
      <dgm:spPr/>
      <dgm:t>
        <a:bodyPr/>
        <a:lstStyle/>
        <a:p>
          <a:pPr rtl="1"/>
          <a:r>
            <a:rPr lang="fa-IR" dirty="0" smtClean="0">
              <a:cs typeface="B Zar" pitchFamily="2" charset="-78"/>
            </a:rPr>
            <a:t>هزینۀ بهره، تخمینی کمتر از واقع از هزینۀ مؤثر سپرده است، چراکه:</a:t>
          </a:r>
          <a:endParaRPr lang="en-US" dirty="0">
            <a:cs typeface="B Zar" pitchFamily="2" charset="-78"/>
          </a:endParaRPr>
        </a:p>
      </dgm:t>
    </dgm:pt>
    <dgm:pt modelId="{7F6F7640-6A61-4652-ACC1-5A8F811948E0}" type="parTrans" cxnId="{3DF71E8B-855F-4C14-AF8A-CDACAF3A45E6}">
      <dgm:prSet/>
      <dgm:spPr/>
      <dgm:t>
        <a:bodyPr/>
        <a:lstStyle/>
        <a:p>
          <a:endParaRPr lang="en-US"/>
        </a:p>
      </dgm:t>
    </dgm:pt>
    <dgm:pt modelId="{5FDC2A20-ED84-46AF-9560-F28074FAF696}" type="sibTrans" cxnId="{3DF71E8B-855F-4C14-AF8A-CDACAF3A45E6}">
      <dgm:prSet/>
      <dgm:spPr/>
      <dgm:t>
        <a:bodyPr/>
        <a:lstStyle/>
        <a:p>
          <a:endParaRPr lang="en-US"/>
        </a:p>
      </dgm:t>
    </dgm:pt>
    <dgm:pt modelId="{7C4C6A13-0F34-479B-B247-29A427762C55}">
      <dgm:prSet/>
      <dgm:spPr/>
      <dgm:t>
        <a:bodyPr/>
        <a:lstStyle/>
        <a:p>
          <a:pPr rtl="1"/>
          <a:r>
            <a:rPr lang="fa-IR" dirty="0" smtClean="0">
              <a:cs typeface="B Zar" pitchFamily="2" charset="-78"/>
            </a:rPr>
            <a:t>سپردۀ قانونی: حساب‌های سپرده متحمل ذخیرۀ قانونی است. </a:t>
          </a:r>
          <a:endParaRPr lang="en-US" dirty="0">
            <a:cs typeface="B Zar" pitchFamily="2" charset="-78"/>
          </a:endParaRPr>
        </a:p>
      </dgm:t>
    </dgm:pt>
    <dgm:pt modelId="{F793C482-5E91-43BE-BAA5-2EEF6B3439BD}" type="parTrans" cxnId="{4B73FAD2-3A59-46D6-A4B8-D6CE4A7E003A}">
      <dgm:prSet/>
      <dgm:spPr/>
      <dgm:t>
        <a:bodyPr/>
        <a:lstStyle/>
        <a:p>
          <a:endParaRPr lang="en-US"/>
        </a:p>
      </dgm:t>
    </dgm:pt>
    <dgm:pt modelId="{186F7A7F-83E4-47AF-9BA3-2DB6E3A5FC36}" type="sibTrans" cxnId="{4B73FAD2-3A59-46D6-A4B8-D6CE4A7E003A}">
      <dgm:prSet/>
      <dgm:spPr/>
      <dgm:t>
        <a:bodyPr/>
        <a:lstStyle/>
        <a:p>
          <a:endParaRPr lang="en-US"/>
        </a:p>
      </dgm:t>
    </dgm:pt>
    <dgm:pt modelId="{1F860656-02F8-44F7-87D0-DE066122822B}">
      <dgm:prSet/>
      <dgm:spPr/>
      <dgm:t>
        <a:bodyPr/>
        <a:lstStyle/>
        <a:p>
          <a:pPr rtl="1"/>
          <a:r>
            <a:rPr lang="fa-IR" dirty="0" smtClean="0">
              <a:cs typeface="B Zar" pitchFamily="2" charset="-78"/>
            </a:rPr>
            <a:t>هزینه‌های غیربهره: سپرده‌های معاملاتی متحمل هرینه‌های پردازش است.</a:t>
          </a:r>
          <a:endParaRPr lang="en-US" dirty="0">
            <a:cs typeface="B Zar" pitchFamily="2" charset="-78"/>
          </a:endParaRPr>
        </a:p>
      </dgm:t>
    </dgm:pt>
    <dgm:pt modelId="{B1A7C837-2E00-48E6-85DB-6826D051099B}" type="parTrans" cxnId="{F09E4C9D-8178-4ABD-B414-EF21A92764E8}">
      <dgm:prSet/>
      <dgm:spPr/>
      <dgm:t>
        <a:bodyPr/>
        <a:lstStyle/>
        <a:p>
          <a:endParaRPr lang="en-US"/>
        </a:p>
      </dgm:t>
    </dgm:pt>
    <dgm:pt modelId="{1DBAA3CB-2DB0-4CF6-A1B2-011BC31B9255}" type="sibTrans" cxnId="{F09E4C9D-8178-4ABD-B414-EF21A92764E8}">
      <dgm:prSet/>
      <dgm:spPr/>
      <dgm:t>
        <a:bodyPr/>
        <a:lstStyle/>
        <a:p>
          <a:endParaRPr lang="en-US"/>
        </a:p>
      </dgm:t>
    </dgm:pt>
    <dgm:pt modelId="{78C0E9C7-A8BA-4617-9EB8-F8483EFF9877}">
      <dgm:prSet/>
      <dgm:spPr/>
      <dgm:t>
        <a:bodyPr/>
        <a:lstStyle/>
        <a:p>
          <a:pPr rtl="1"/>
          <a:r>
            <a:rPr lang="fa-IR" dirty="0" smtClean="0">
              <a:cs typeface="B Zar" pitchFamily="2" charset="-78"/>
            </a:rPr>
            <a:t>درآمدهای غیربهره: برای برخی حساب‌ها کارمزدهایی دریافت می‌شود.</a:t>
          </a:r>
          <a:endParaRPr lang="en-US" dirty="0">
            <a:cs typeface="B Zar" pitchFamily="2" charset="-78"/>
          </a:endParaRPr>
        </a:p>
      </dgm:t>
    </dgm:pt>
    <dgm:pt modelId="{0D2CE870-8900-4D54-AA14-2DBC1E9ED417}" type="parTrans" cxnId="{0B6FFDD5-9814-4D76-B780-2AD03F63EFB2}">
      <dgm:prSet/>
      <dgm:spPr/>
      <dgm:t>
        <a:bodyPr/>
        <a:lstStyle/>
        <a:p>
          <a:endParaRPr lang="en-US"/>
        </a:p>
      </dgm:t>
    </dgm:pt>
    <dgm:pt modelId="{D770035D-C035-4DBB-AFE7-B8AC2DD9F1F9}" type="sibTrans" cxnId="{0B6FFDD5-9814-4D76-B780-2AD03F63EFB2}">
      <dgm:prSet/>
      <dgm:spPr/>
      <dgm:t>
        <a:bodyPr/>
        <a:lstStyle/>
        <a:p>
          <a:endParaRPr lang="en-US"/>
        </a:p>
      </dgm:t>
    </dgm:pt>
    <dgm:pt modelId="{C6293F80-DBB4-4640-B073-D10C0E309B17}" type="pres">
      <dgm:prSet presAssocID="{D8E8C2B6-60BA-4266-A58F-989F64BB9F4E}" presName="Name0" presStyleCnt="0">
        <dgm:presLayoutVars>
          <dgm:dir/>
          <dgm:animLvl val="lvl"/>
          <dgm:resizeHandles val="exact"/>
        </dgm:presLayoutVars>
      </dgm:prSet>
      <dgm:spPr/>
      <dgm:t>
        <a:bodyPr/>
        <a:lstStyle/>
        <a:p>
          <a:endParaRPr lang="en-US"/>
        </a:p>
      </dgm:t>
    </dgm:pt>
    <dgm:pt modelId="{EC5AFABB-21BE-4FE3-BA1F-C7B93FCB5D9E}" type="pres">
      <dgm:prSet presAssocID="{CA8FE2D1-6645-4673-B13A-D727F45A3A0E}" presName="composite" presStyleCnt="0"/>
      <dgm:spPr/>
    </dgm:pt>
    <dgm:pt modelId="{30776620-B87B-4744-A16E-CB73C18315C5}" type="pres">
      <dgm:prSet presAssocID="{CA8FE2D1-6645-4673-B13A-D727F45A3A0E}" presName="parTx" presStyleLbl="alignNode1" presStyleIdx="0" presStyleCnt="1">
        <dgm:presLayoutVars>
          <dgm:chMax val="0"/>
          <dgm:chPref val="0"/>
          <dgm:bulletEnabled val="1"/>
        </dgm:presLayoutVars>
      </dgm:prSet>
      <dgm:spPr/>
      <dgm:t>
        <a:bodyPr/>
        <a:lstStyle/>
        <a:p>
          <a:endParaRPr lang="en-US"/>
        </a:p>
      </dgm:t>
    </dgm:pt>
    <dgm:pt modelId="{24E00F46-0535-490C-A414-6D91328A860C}" type="pres">
      <dgm:prSet presAssocID="{CA8FE2D1-6645-4673-B13A-D727F45A3A0E}" presName="desTx" presStyleLbl="alignAccFollowNode1" presStyleIdx="0" presStyleCnt="1">
        <dgm:presLayoutVars>
          <dgm:bulletEnabled val="1"/>
        </dgm:presLayoutVars>
      </dgm:prSet>
      <dgm:spPr/>
      <dgm:t>
        <a:bodyPr/>
        <a:lstStyle/>
        <a:p>
          <a:endParaRPr lang="en-US"/>
        </a:p>
      </dgm:t>
    </dgm:pt>
  </dgm:ptLst>
  <dgm:cxnLst>
    <dgm:cxn modelId="{2D18B747-C893-48A8-9751-4585D43DB032}" type="presOf" srcId="{D8E8C2B6-60BA-4266-A58F-989F64BB9F4E}" destId="{C6293F80-DBB4-4640-B073-D10C0E309B17}" srcOrd="0" destOrd="0" presId="urn:microsoft.com/office/officeart/2005/8/layout/hList1"/>
    <dgm:cxn modelId="{7BBF998C-32CD-4160-89FF-D46453661D19}" type="presOf" srcId="{1F860656-02F8-44F7-87D0-DE066122822B}" destId="{24E00F46-0535-490C-A414-6D91328A860C}" srcOrd="0" destOrd="1" presId="urn:microsoft.com/office/officeart/2005/8/layout/hList1"/>
    <dgm:cxn modelId="{3DF71E8B-855F-4C14-AF8A-CDACAF3A45E6}" srcId="{D8E8C2B6-60BA-4266-A58F-989F64BB9F4E}" destId="{CA8FE2D1-6645-4673-B13A-D727F45A3A0E}" srcOrd="0" destOrd="0" parTransId="{7F6F7640-6A61-4652-ACC1-5A8F811948E0}" sibTransId="{5FDC2A20-ED84-46AF-9560-F28074FAF696}"/>
    <dgm:cxn modelId="{F09E4C9D-8178-4ABD-B414-EF21A92764E8}" srcId="{CA8FE2D1-6645-4673-B13A-D727F45A3A0E}" destId="{1F860656-02F8-44F7-87D0-DE066122822B}" srcOrd="1" destOrd="0" parTransId="{B1A7C837-2E00-48E6-85DB-6826D051099B}" sibTransId="{1DBAA3CB-2DB0-4CF6-A1B2-011BC31B9255}"/>
    <dgm:cxn modelId="{74F01D3C-E699-4D6D-B88C-1F7BE2CBE59E}" type="presOf" srcId="{CA8FE2D1-6645-4673-B13A-D727F45A3A0E}" destId="{30776620-B87B-4744-A16E-CB73C18315C5}" srcOrd="0" destOrd="0" presId="urn:microsoft.com/office/officeart/2005/8/layout/hList1"/>
    <dgm:cxn modelId="{0B6FFDD5-9814-4D76-B780-2AD03F63EFB2}" srcId="{CA8FE2D1-6645-4673-B13A-D727F45A3A0E}" destId="{78C0E9C7-A8BA-4617-9EB8-F8483EFF9877}" srcOrd="2" destOrd="0" parTransId="{0D2CE870-8900-4D54-AA14-2DBC1E9ED417}" sibTransId="{D770035D-C035-4DBB-AFE7-B8AC2DD9F1F9}"/>
    <dgm:cxn modelId="{C952BF40-8859-436F-97DB-1269808868FD}" type="presOf" srcId="{78C0E9C7-A8BA-4617-9EB8-F8483EFF9877}" destId="{24E00F46-0535-490C-A414-6D91328A860C}" srcOrd="0" destOrd="2" presId="urn:microsoft.com/office/officeart/2005/8/layout/hList1"/>
    <dgm:cxn modelId="{4B73FAD2-3A59-46D6-A4B8-D6CE4A7E003A}" srcId="{CA8FE2D1-6645-4673-B13A-D727F45A3A0E}" destId="{7C4C6A13-0F34-479B-B247-29A427762C55}" srcOrd="0" destOrd="0" parTransId="{F793C482-5E91-43BE-BAA5-2EEF6B3439BD}" sibTransId="{186F7A7F-83E4-47AF-9BA3-2DB6E3A5FC36}"/>
    <dgm:cxn modelId="{84F5C9E3-004D-4B9A-97A9-8149047B84C1}" type="presOf" srcId="{7C4C6A13-0F34-479B-B247-29A427762C55}" destId="{24E00F46-0535-490C-A414-6D91328A860C}" srcOrd="0" destOrd="0" presId="urn:microsoft.com/office/officeart/2005/8/layout/hList1"/>
    <dgm:cxn modelId="{32137880-FB5B-4515-A9EE-2DA8B88A9BFD}" type="presParOf" srcId="{C6293F80-DBB4-4640-B073-D10C0E309B17}" destId="{EC5AFABB-21BE-4FE3-BA1F-C7B93FCB5D9E}" srcOrd="0" destOrd="0" presId="urn:microsoft.com/office/officeart/2005/8/layout/hList1"/>
    <dgm:cxn modelId="{30D1B80A-3799-4139-B003-DEFE75D9E421}" type="presParOf" srcId="{EC5AFABB-21BE-4FE3-BA1F-C7B93FCB5D9E}" destId="{30776620-B87B-4744-A16E-CB73C18315C5}" srcOrd="0" destOrd="0" presId="urn:microsoft.com/office/officeart/2005/8/layout/hList1"/>
    <dgm:cxn modelId="{2F4EBC88-450E-4D5F-8A39-8884F9D35C35}" type="presParOf" srcId="{EC5AFABB-21BE-4FE3-BA1F-C7B93FCB5D9E}" destId="{24E00F46-0535-490C-A414-6D91328A860C}"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B8D99E0-616D-4E54-A779-3FE18C4C5411}" type="doc">
      <dgm:prSet loTypeId="urn:microsoft.com/office/officeart/2005/8/layout/hList6" loCatId="list" qsTypeId="urn:microsoft.com/office/officeart/2005/8/quickstyle/3d2" qsCatId="3D" csTypeId="urn:microsoft.com/office/officeart/2005/8/colors/accent0_3" csCatId="mainScheme"/>
      <dgm:spPr/>
      <dgm:t>
        <a:bodyPr/>
        <a:lstStyle/>
        <a:p>
          <a:endParaRPr lang="en-US"/>
        </a:p>
      </dgm:t>
    </dgm:pt>
    <dgm:pt modelId="{19BB1804-C604-4CD1-9320-1F840C6F41AF}">
      <dgm:prSet/>
      <dgm:spPr/>
      <dgm:t>
        <a:bodyPr/>
        <a:lstStyle/>
        <a:p>
          <a:pPr rtl="1"/>
          <a:r>
            <a:rPr lang="fa-IR" dirty="0" smtClean="0">
              <a:cs typeface="B Zar" pitchFamily="2" charset="-78"/>
            </a:rPr>
            <a:t>نرخ بازدۀ بدون ریسک + صرف ریسک</a:t>
          </a:r>
          <a:endParaRPr lang="en-US" dirty="0">
            <a:cs typeface="B Zar" pitchFamily="2" charset="-78"/>
          </a:endParaRPr>
        </a:p>
      </dgm:t>
    </dgm:pt>
    <dgm:pt modelId="{DE261BE0-AD2E-431D-BCA6-1A68172604E3}" type="parTrans" cxnId="{EC600E97-D828-4EB2-988E-AF830B70ECCD}">
      <dgm:prSet/>
      <dgm:spPr/>
      <dgm:t>
        <a:bodyPr/>
        <a:lstStyle/>
        <a:p>
          <a:endParaRPr lang="en-US">
            <a:cs typeface="B Zar" pitchFamily="2" charset="-78"/>
          </a:endParaRPr>
        </a:p>
      </dgm:t>
    </dgm:pt>
    <dgm:pt modelId="{E4429339-83F0-4FCE-B5B6-AF2802092D6F}" type="sibTrans" cxnId="{EC600E97-D828-4EB2-988E-AF830B70ECCD}">
      <dgm:prSet/>
      <dgm:spPr/>
      <dgm:t>
        <a:bodyPr/>
        <a:lstStyle/>
        <a:p>
          <a:endParaRPr lang="en-US">
            <a:cs typeface="B Zar" pitchFamily="2" charset="-78"/>
          </a:endParaRPr>
        </a:p>
      </dgm:t>
    </dgm:pt>
    <dgm:pt modelId="{BEEEEBCE-BD37-4C42-A53D-1C08A83D3DFC}">
      <dgm:prSet/>
      <dgm:spPr/>
      <dgm:t>
        <a:bodyPr/>
        <a:lstStyle/>
        <a:p>
          <a:pPr rtl="1"/>
          <a:r>
            <a:rPr lang="fa-IR" dirty="0" smtClean="0">
              <a:cs typeface="B Zar" pitchFamily="2" charset="-78"/>
            </a:rPr>
            <a:t>مدل قیمت‌گذاری دارایی‌های سرمایه‌ای</a:t>
          </a:r>
          <a:endParaRPr lang="en-US" dirty="0">
            <a:cs typeface="B Zar" pitchFamily="2" charset="-78"/>
          </a:endParaRPr>
        </a:p>
      </dgm:t>
    </dgm:pt>
    <dgm:pt modelId="{29473626-F094-4728-9022-63C63669516B}" type="parTrans" cxnId="{9E12879A-40EC-4938-96A5-1CE550BE794B}">
      <dgm:prSet/>
      <dgm:spPr/>
      <dgm:t>
        <a:bodyPr/>
        <a:lstStyle/>
        <a:p>
          <a:endParaRPr lang="en-US">
            <a:cs typeface="B Zar" pitchFamily="2" charset="-78"/>
          </a:endParaRPr>
        </a:p>
      </dgm:t>
    </dgm:pt>
    <dgm:pt modelId="{1E7EFB91-809F-4EC7-B77F-3811DD4B132B}" type="sibTrans" cxnId="{9E12879A-40EC-4938-96A5-1CE550BE794B}">
      <dgm:prSet/>
      <dgm:spPr/>
      <dgm:t>
        <a:bodyPr/>
        <a:lstStyle/>
        <a:p>
          <a:endParaRPr lang="en-US">
            <a:cs typeface="B Zar" pitchFamily="2" charset="-78"/>
          </a:endParaRPr>
        </a:p>
      </dgm:t>
    </dgm:pt>
    <dgm:pt modelId="{CB21BA90-C261-483C-9ADA-1FA0C38B7F50}" type="pres">
      <dgm:prSet presAssocID="{9B8D99E0-616D-4E54-A779-3FE18C4C5411}" presName="Name0" presStyleCnt="0">
        <dgm:presLayoutVars>
          <dgm:dir/>
          <dgm:resizeHandles val="exact"/>
        </dgm:presLayoutVars>
      </dgm:prSet>
      <dgm:spPr/>
      <dgm:t>
        <a:bodyPr/>
        <a:lstStyle/>
        <a:p>
          <a:endParaRPr lang="en-US"/>
        </a:p>
      </dgm:t>
    </dgm:pt>
    <dgm:pt modelId="{495A2CC4-55DD-46DB-8A24-6BF3EC1F79FB}" type="pres">
      <dgm:prSet presAssocID="{19BB1804-C604-4CD1-9320-1F840C6F41AF}" presName="node" presStyleLbl="node1" presStyleIdx="0" presStyleCnt="2">
        <dgm:presLayoutVars>
          <dgm:bulletEnabled val="1"/>
        </dgm:presLayoutVars>
      </dgm:prSet>
      <dgm:spPr/>
      <dgm:t>
        <a:bodyPr/>
        <a:lstStyle/>
        <a:p>
          <a:endParaRPr lang="en-US"/>
        </a:p>
      </dgm:t>
    </dgm:pt>
    <dgm:pt modelId="{5F602E82-8B7A-4DD6-8E17-8F226F46453E}" type="pres">
      <dgm:prSet presAssocID="{E4429339-83F0-4FCE-B5B6-AF2802092D6F}" presName="sibTrans" presStyleCnt="0"/>
      <dgm:spPr/>
    </dgm:pt>
    <dgm:pt modelId="{1BAAB2F5-A2E2-4A44-8091-4063C32AFA93}" type="pres">
      <dgm:prSet presAssocID="{BEEEEBCE-BD37-4C42-A53D-1C08A83D3DFC}" presName="node" presStyleLbl="node1" presStyleIdx="1" presStyleCnt="2">
        <dgm:presLayoutVars>
          <dgm:bulletEnabled val="1"/>
        </dgm:presLayoutVars>
      </dgm:prSet>
      <dgm:spPr/>
      <dgm:t>
        <a:bodyPr/>
        <a:lstStyle/>
        <a:p>
          <a:endParaRPr lang="en-US"/>
        </a:p>
      </dgm:t>
    </dgm:pt>
  </dgm:ptLst>
  <dgm:cxnLst>
    <dgm:cxn modelId="{ACDCB357-1F26-4BCF-A133-3E49CDF2C9DD}" type="presOf" srcId="{9B8D99E0-616D-4E54-A779-3FE18C4C5411}" destId="{CB21BA90-C261-483C-9ADA-1FA0C38B7F50}" srcOrd="0" destOrd="0" presId="urn:microsoft.com/office/officeart/2005/8/layout/hList6"/>
    <dgm:cxn modelId="{37E412A2-7129-4B60-A88F-6E7481051BE5}" type="presOf" srcId="{19BB1804-C604-4CD1-9320-1F840C6F41AF}" destId="{495A2CC4-55DD-46DB-8A24-6BF3EC1F79FB}" srcOrd="0" destOrd="0" presId="urn:microsoft.com/office/officeart/2005/8/layout/hList6"/>
    <dgm:cxn modelId="{BFC9C032-AF27-4887-9E10-72A4F5D14EC0}" type="presOf" srcId="{BEEEEBCE-BD37-4C42-A53D-1C08A83D3DFC}" destId="{1BAAB2F5-A2E2-4A44-8091-4063C32AFA93}" srcOrd="0" destOrd="0" presId="urn:microsoft.com/office/officeart/2005/8/layout/hList6"/>
    <dgm:cxn modelId="{EC600E97-D828-4EB2-988E-AF830B70ECCD}" srcId="{9B8D99E0-616D-4E54-A779-3FE18C4C5411}" destId="{19BB1804-C604-4CD1-9320-1F840C6F41AF}" srcOrd="0" destOrd="0" parTransId="{DE261BE0-AD2E-431D-BCA6-1A68172604E3}" sibTransId="{E4429339-83F0-4FCE-B5B6-AF2802092D6F}"/>
    <dgm:cxn modelId="{9E12879A-40EC-4938-96A5-1CE550BE794B}" srcId="{9B8D99E0-616D-4E54-A779-3FE18C4C5411}" destId="{BEEEEBCE-BD37-4C42-A53D-1C08A83D3DFC}" srcOrd="1" destOrd="0" parTransId="{29473626-F094-4728-9022-63C63669516B}" sibTransId="{1E7EFB91-809F-4EC7-B77F-3811DD4B132B}"/>
    <dgm:cxn modelId="{B692E789-C10C-47C9-ADB8-1A3E78958296}" type="presParOf" srcId="{CB21BA90-C261-483C-9ADA-1FA0C38B7F50}" destId="{495A2CC4-55DD-46DB-8A24-6BF3EC1F79FB}" srcOrd="0" destOrd="0" presId="urn:microsoft.com/office/officeart/2005/8/layout/hList6"/>
    <dgm:cxn modelId="{3E43CC29-1C9F-48B3-8904-65F9D635B5DC}" type="presParOf" srcId="{CB21BA90-C261-483C-9ADA-1FA0C38B7F50}" destId="{5F602E82-8B7A-4DD6-8E17-8F226F46453E}" srcOrd="1" destOrd="0" presId="urn:microsoft.com/office/officeart/2005/8/layout/hList6"/>
    <dgm:cxn modelId="{526C2561-29E8-4E7F-ACA6-5E7C46EE7A53}" type="presParOf" srcId="{CB21BA90-C261-483C-9ADA-1FA0C38B7F50}" destId="{1BAAB2F5-A2E2-4A44-8091-4063C32AFA93}" srcOrd="2"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1F7A963-A00E-42B4-BF8F-9B38733A4862}" type="doc">
      <dgm:prSet loTypeId="urn:microsoft.com/office/officeart/2005/8/layout/hList1" loCatId="list" qsTypeId="urn:microsoft.com/office/officeart/2005/8/quickstyle/3d2" qsCatId="3D" csTypeId="urn:microsoft.com/office/officeart/2005/8/colors/colorful1" csCatId="colorful" phldr="1"/>
      <dgm:spPr/>
      <dgm:t>
        <a:bodyPr/>
        <a:lstStyle/>
        <a:p>
          <a:endParaRPr lang="en-US"/>
        </a:p>
      </dgm:t>
    </dgm:pt>
    <dgm:pt modelId="{D4CF439A-0BBC-41CB-BB94-30F56715017B}">
      <dgm:prSet/>
      <dgm:spPr/>
      <dgm:t>
        <a:bodyPr/>
        <a:lstStyle/>
        <a:p>
          <a:pPr rtl="1"/>
          <a:r>
            <a:rPr lang="fa-IR" dirty="0" smtClean="0">
              <a:cs typeface="B Zar" pitchFamily="2" charset="-78"/>
            </a:rPr>
            <a:t>شاید مهم‌ترین مسأله‌ای  که بانک با آن مواجه است توسعۀ استراتژی‌هایی برای رقابت بر سر منابع وجوه باشد چراکه:</a:t>
          </a:r>
          <a:endParaRPr lang="en-US" dirty="0">
            <a:cs typeface="B Zar" pitchFamily="2" charset="-78"/>
          </a:endParaRPr>
        </a:p>
      </dgm:t>
    </dgm:pt>
    <dgm:pt modelId="{B3AFC72F-3F8A-4A4D-AA9F-D6FAAF7D2121}" type="parTrans" cxnId="{0CBE31F3-5254-498D-A45E-CA8353624C57}">
      <dgm:prSet/>
      <dgm:spPr/>
      <dgm:t>
        <a:bodyPr/>
        <a:lstStyle/>
        <a:p>
          <a:endParaRPr lang="en-US">
            <a:cs typeface="B Zar" pitchFamily="2" charset="-78"/>
          </a:endParaRPr>
        </a:p>
      </dgm:t>
    </dgm:pt>
    <dgm:pt modelId="{1F3DCBB5-28A6-46DA-BBA1-D9F34F2B7F4D}" type="sibTrans" cxnId="{0CBE31F3-5254-498D-A45E-CA8353624C57}">
      <dgm:prSet/>
      <dgm:spPr/>
      <dgm:t>
        <a:bodyPr/>
        <a:lstStyle/>
        <a:p>
          <a:endParaRPr lang="en-US">
            <a:cs typeface="B Zar" pitchFamily="2" charset="-78"/>
          </a:endParaRPr>
        </a:p>
      </dgm:t>
    </dgm:pt>
    <dgm:pt modelId="{81A9A43F-7CCC-4A1F-B75A-77AE23DC47A6}">
      <dgm:prSet/>
      <dgm:spPr/>
      <dgm:t>
        <a:bodyPr/>
        <a:lstStyle/>
        <a:p>
          <a:pPr algn="justLow" rtl="1"/>
          <a:r>
            <a:rPr lang="fa-IR" dirty="0" smtClean="0">
              <a:cs typeface="B Zar" pitchFamily="2" charset="-78"/>
            </a:rPr>
            <a:t>اولاً، مشتریان نسبت به نرخ سپرده‌ها بسیار حساس‌تر شده‌اند؛</a:t>
          </a:r>
          <a:endParaRPr lang="en-US" dirty="0">
            <a:cs typeface="B Zar" pitchFamily="2" charset="-78"/>
          </a:endParaRPr>
        </a:p>
      </dgm:t>
    </dgm:pt>
    <dgm:pt modelId="{101E3545-D831-40EC-AB46-2EC67C556DD9}" type="parTrans" cxnId="{1B3133E3-001D-4388-93B7-D5E1788CBFD6}">
      <dgm:prSet/>
      <dgm:spPr/>
      <dgm:t>
        <a:bodyPr/>
        <a:lstStyle/>
        <a:p>
          <a:endParaRPr lang="en-US">
            <a:cs typeface="B Zar" pitchFamily="2" charset="-78"/>
          </a:endParaRPr>
        </a:p>
      </dgm:t>
    </dgm:pt>
    <dgm:pt modelId="{616BF122-B99D-4074-B7A6-21510F458C45}" type="sibTrans" cxnId="{1B3133E3-001D-4388-93B7-D5E1788CBFD6}">
      <dgm:prSet/>
      <dgm:spPr/>
      <dgm:t>
        <a:bodyPr/>
        <a:lstStyle/>
        <a:p>
          <a:endParaRPr lang="en-US">
            <a:cs typeface="B Zar" pitchFamily="2" charset="-78"/>
          </a:endParaRPr>
        </a:p>
      </dgm:t>
    </dgm:pt>
    <dgm:pt modelId="{151A7106-8D09-47CD-B509-CFE80DA7E9DF}">
      <dgm:prSet/>
      <dgm:spPr/>
      <dgm:t>
        <a:bodyPr/>
        <a:lstStyle/>
        <a:p>
          <a:pPr algn="justLow" rtl="1"/>
          <a:r>
            <a:rPr lang="fa-IR" dirty="0" smtClean="0">
              <a:cs typeface="B Zar" pitchFamily="2" charset="-78"/>
            </a:rPr>
            <a:t>ثانیاً، بسیاری از مشتریان تمایل دارند در سپرده‌های کوتاه‌مدت سرمایه‌گذاری کنند. </a:t>
          </a:r>
          <a:endParaRPr lang="en-US" dirty="0">
            <a:cs typeface="B Zar" pitchFamily="2" charset="-78"/>
          </a:endParaRPr>
        </a:p>
      </dgm:t>
    </dgm:pt>
    <dgm:pt modelId="{4482FF33-DD0C-422D-B8F9-C59E0F4D4090}" type="parTrans" cxnId="{269903CB-FAD9-44C3-8458-F88722E43119}">
      <dgm:prSet/>
      <dgm:spPr/>
      <dgm:t>
        <a:bodyPr/>
        <a:lstStyle/>
        <a:p>
          <a:endParaRPr lang="en-US">
            <a:cs typeface="B Zar" pitchFamily="2" charset="-78"/>
          </a:endParaRPr>
        </a:p>
      </dgm:t>
    </dgm:pt>
    <dgm:pt modelId="{49B24EA3-F915-48CD-9878-66723150FD2F}" type="sibTrans" cxnId="{269903CB-FAD9-44C3-8458-F88722E43119}">
      <dgm:prSet/>
      <dgm:spPr/>
      <dgm:t>
        <a:bodyPr/>
        <a:lstStyle/>
        <a:p>
          <a:endParaRPr lang="en-US">
            <a:cs typeface="B Zar" pitchFamily="2" charset="-78"/>
          </a:endParaRPr>
        </a:p>
      </dgm:t>
    </dgm:pt>
    <dgm:pt modelId="{FCDFE863-EC68-4FC2-9BA2-E49C92F2F1E0}" type="pres">
      <dgm:prSet presAssocID="{31F7A963-A00E-42B4-BF8F-9B38733A4862}" presName="Name0" presStyleCnt="0">
        <dgm:presLayoutVars>
          <dgm:dir/>
          <dgm:animLvl val="lvl"/>
          <dgm:resizeHandles val="exact"/>
        </dgm:presLayoutVars>
      </dgm:prSet>
      <dgm:spPr/>
      <dgm:t>
        <a:bodyPr/>
        <a:lstStyle/>
        <a:p>
          <a:endParaRPr lang="en-US"/>
        </a:p>
      </dgm:t>
    </dgm:pt>
    <dgm:pt modelId="{2FA9DF33-5A99-4715-BCE0-F0949CBEB679}" type="pres">
      <dgm:prSet presAssocID="{D4CF439A-0BBC-41CB-BB94-30F56715017B}" presName="composite" presStyleCnt="0"/>
      <dgm:spPr/>
    </dgm:pt>
    <dgm:pt modelId="{D00B93E6-7A6E-4F03-AD62-4CA28395682F}" type="pres">
      <dgm:prSet presAssocID="{D4CF439A-0BBC-41CB-BB94-30F56715017B}" presName="parTx" presStyleLbl="alignNode1" presStyleIdx="0" presStyleCnt="1">
        <dgm:presLayoutVars>
          <dgm:chMax val="0"/>
          <dgm:chPref val="0"/>
          <dgm:bulletEnabled val="1"/>
        </dgm:presLayoutVars>
      </dgm:prSet>
      <dgm:spPr/>
      <dgm:t>
        <a:bodyPr/>
        <a:lstStyle/>
        <a:p>
          <a:endParaRPr lang="en-US"/>
        </a:p>
      </dgm:t>
    </dgm:pt>
    <dgm:pt modelId="{3D96938B-5340-4500-876B-1513282F4F39}" type="pres">
      <dgm:prSet presAssocID="{D4CF439A-0BBC-41CB-BB94-30F56715017B}" presName="desTx" presStyleLbl="alignAccFollowNode1" presStyleIdx="0" presStyleCnt="1">
        <dgm:presLayoutVars>
          <dgm:bulletEnabled val="1"/>
        </dgm:presLayoutVars>
      </dgm:prSet>
      <dgm:spPr/>
      <dgm:t>
        <a:bodyPr/>
        <a:lstStyle/>
        <a:p>
          <a:endParaRPr lang="en-US"/>
        </a:p>
      </dgm:t>
    </dgm:pt>
  </dgm:ptLst>
  <dgm:cxnLst>
    <dgm:cxn modelId="{1B3133E3-001D-4388-93B7-D5E1788CBFD6}" srcId="{D4CF439A-0BBC-41CB-BB94-30F56715017B}" destId="{81A9A43F-7CCC-4A1F-B75A-77AE23DC47A6}" srcOrd="0" destOrd="0" parTransId="{101E3545-D831-40EC-AB46-2EC67C556DD9}" sibTransId="{616BF122-B99D-4074-B7A6-21510F458C45}"/>
    <dgm:cxn modelId="{0CBE31F3-5254-498D-A45E-CA8353624C57}" srcId="{31F7A963-A00E-42B4-BF8F-9B38733A4862}" destId="{D4CF439A-0BBC-41CB-BB94-30F56715017B}" srcOrd="0" destOrd="0" parTransId="{B3AFC72F-3F8A-4A4D-AA9F-D6FAAF7D2121}" sibTransId="{1F3DCBB5-28A6-46DA-BBA1-D9F34F2B7F4D}"/>
    <dgm:cxn modelId="{25C412B6-EF86-4B62-B10C-9969A70ABA31}" type="presOf" srcId="{81A9A43F-7CCC-4A1F-B75A-77AE23DC47A6}" destId="{3D96938B-5340-4500-876B-1513282F4F39}" srcOrd="0" destOrd="0" presId="urn:microsoft.com/office/officeart/2005/8/layout/hList1"/>
    <dgm:cxn modelId="{91596773-5997-4222-917D-04CC9039FCE0}" type="presOf" srcId="{31F7A963-A00E-42B4-BF8F-9B38733A4862}" destId="{FCDFE863-EC68-4FC2-9BA2-E49C92F2F1E0}" srcOrd="0" destOrd="0" presId="urn:microsoft.com/office/officeart/2005/8/layout/hList1"/>
    <dgm:cxn modelId="{F823847E-4EB2-4382-A639-511AF1560E47}" type="presOf" srcId="{D4CF439A-0BBC-41CB-BB94-30F56715017B}" destId="{D00B93E6-7A6E-4F03-AD62-4CA28395682F}" srcOrd="0" destOrd="0" presId="urn:microsoft.com/office/officeart/2005/8/layout/hList1"/>
    <dgm:cxn modelId="{269903CB-FAD9-44C3-8458-F88722E43119}" srcId="{D4CF439A-0BBC-41CB-BB94-30F56715017B}" destId="{151A7106-8D09-47CD-B509-CFE80DA7E9DF}" srcOrd="1" destOrd="0" parTransId="{4482FF33-DD0C-422D-B8F9-C59E0F4D4090}" sibTransId="{49B24EA3-F915-48CD-9878-66723150FD2F}"/>
    <dgm:cxn modelId="{22BA27CF-6416-465C-A8EA-C76A46B8D733}" type="presOf" srcId="{151A7106-8D09-47CD-B509-CFE80DA7E9DF}" destId="{3D96938B-5340-4500-876B-1513282F4F39}" srcOrd="0" destOrd="1" presId="urn:microsoft.com/office/officeart/2005/8/layout/hList1"/>
    <dgm:cxn modelId="{11BCB8EF-44F5-4AC0-8F3C-10FA8BF8E670}" type="presParOf" srcId="{FCDFE863-EC68-4FC2-9BA2-E49C92F2F1E0}" destId="{2FA9DF33-5A99-4715-BCE0-F0949CBEB679}" srcOrd="0" destOrd="0" presId="urn:microsoft.com/office/officeart/2005/8/layout/hList1"/>
    <dgm:cxn modelId="{BEFDD81B-9411-4AD4-AB6E-26B0AA31F2B0}" type="presParOf" srcId="{2FA9DF33-5A99-4715-BCE0-F0949CBEB679}" destId="{D00B93E6-7A6E-4F03-AD62-4CA28395682F}" srcOrd="0" destOrd="0" presId="urn:microsoft.com/office/officeart/2005/8/layout/hList1"/>
    <dgm:cxn modelId="{BEA3E3EA-48B9-4350-BFC1-900A4E5E8D7D}" type="presParOf" srcId="{2FA9DF33-5A99-4715-BCE0-F0949CBEB679}" destId="{3D96938B-5340-4500-876B-1513282F4F39}"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90CB347-AA8F-4891-9D45-7528C6E76548}" type="doc">
      <dgm:prSet loTypeId="urn:microsoft.com/office/officeart/2005/8/layout/hList1" loCatId="list" qsTypeId="urn:microsoft.com/office/officeart/2005/8/quickstyle/3d1" qsCatId="3D" csTypeId="urn:microsoft.com/office/officeart/2005/8/colors/accent1_2" csCatId="accent1"/>
      <dgm:spPr/>
      <dgm:t>
        <a:bodyPr/>
        <a:lstStyle/>
        <a:p>
          <a:endParaRPr lang="en-US"/>
        </a:p>
      </dgm:t>
    </dgm:pt>
    <dgm:pt modelId="{758C96D9-800E-4206-AA18-73FC7C6E6429}">
      <dgm:prSet/>
      <dgm:spPr/>
      <dgm:t>
        <a:bodyPr/>
        <a:lstStyle/>
        <a:p>
          <a:pPr algn="ctr" rtl="1"/>
          <a:r>
            <a:rPr lang="fa-IR" b="1" dirty="0" smtClean="0">
              <a:cs typeface="B Zar" pitchFamily="2" charset="-78"/>
            </a:rPr>
            <a:t>مسائل اساسی بانک‌ها در مدیریت بدهی‌ها </a:t>
          </a:r>
          <a:endParaRPr lang="en-US" b="1" dirty="0">
            <a:cs typeface="B Zar" pitchFamily="2" charset="-78"/>
          </a:endParaRPr>
        </a:p>
      </dgm:t>
    </dgm:pt>
    <dgm:pt modelId="{7B6957A8-EFFF-431E-AB0C-FD34DB60698E}" type="parTrans" cxnId="{B60CE854-D685-47A9-A6F0-A0F124B3548E}">
      <dgm:prSet/>
      <dgm:spPr/>
      <dgm:t>
        <a:bodyPr/>
        <a:lstStyle/>
        <a:p>
          <a:pPr algn="justLow"/>
          <a:endParaRPr lang="en-US">
            <a:cs typeface="B Zar" pitchFamily="2" charset="-78"/>
          </a:endParaRPr>
        </a:p>
      </dgm:t>
    </dgm:pt>
    <dgm:pt modelId="{3FD7420E-DB3D-4DB1-B369-11E9C4203556}" type="sibTrans" cxnId="{B60CE854-D685-47A9-A6F0-A0F124B3548E}">
      <dgm:prSet/>
      <dgm:spPr/>
      <dgm:t>
        <a:bodyPr/>
        <a:lstStyle/>
        <a:p>
          <a:pPr algn="justLow"/>
          <a:endParaRPr lang="en-US">
            <a:cs typeface="B Zar" pitchFamily="2" charset="-78"/>
          </a:endParaRPr>
        </a:p>
      </dgm:t>
    </dgm:pt>
    <dgm:pt modelId="{5F5274CE-4271-47A3-9C2B-07C96B1177BD}">
      <dgm:prSet/>
      <dgm:spPr/>
      <dgm:t>
        <a:bodyPr/>
        <a:lstStyle/>
        <a:p>
          <a:pPr algn="justLow" rtl="1"/>
          <a:r>
            <a:rPr lang="fa-IR" dirty="0" smtClean="0">
              <a:cs typeface="B Zar" pitchFamily="2" charset="-78"/>
            </a:rPr>
            <a:t>عدم‌اطمینان نسبت به نرخ‌هایی که برای حفظ و جذب سپرده‌ها باید ارائه دهند.</a:t>
          </a:r>
          <a:endParaRPr lang="en-US" dirty="0">
            <a:cs typeface="B Zar" pitchFamily="2" charset="-78"/>
          </a:endParaRPr>
        </a:p>
      </dgm:t>
    </dgm:pt>
    <dgm:pt modelId="{7428C9F4-CC37-4C92-B0FD-D9EF5613E8D8}" type="parTrans" cxnId="{DFA50C7A-EE40-44AC-9656-BDF471064870}">
      <dgm:prSet/>
      <dgm:spPr/>
      <dgm:t>
        <a:bodyPr/>
        <a:lstStyle/>
        <a:p>
          <a:pPr algn="justLow"/>
          <a:endParaRPr lang="en-US">
            <a:cs typeface="B Zar" pitchFamily="2" charset="-78"/>
          </a:endParaRPr>
        </a:p>
      </dgm:t>
    </dgm:pt>
    <dgm:pt modelId="{0759A13C-BC0D-4561-ACC9-6645C19F2930}" type="sibTrans" cxnId="{DFA50C7A-EE40-44AC-9656-BDF471064870}">
      <dgm:prSet/>
      <dgm:spPr/>
      <dgm:t>
        <a:bodyPr/>
        <a:lstStyle/>
        <a:p>
          <a:pPr algn="justLow"/>
          <a:endParaRPr lang="en-US">
            <a:cs typeface="B Zar" pitchFamily="2" charset="-78"/>
          </a:endParaRPr>
        </a:p>
      </dgm:t>
    </dgm:pt>
    <dgm:pt modelId="{A86EB2F8-CB51-4953-98B1-1C8307D64C3E}">
      <dgm:prSet/>
      <dgm:spPr/>
      <dgm:t>
        <a:bodyPr/>
        <a:lstStyle/>
        <a:p>
          <a:pPr algn="justLow" rtl="1"/>
          <a:r>
            <a:rPr lang="fa-IR" dirty="0" smtClean="0">
              <a:cs typeface="B Zar" pitchFamily="2" charset="-78"/>
            </a:rPr>
            <a:t>عدم‌اطمینان نسبت به برداشت‌هایی که مستقل از نرخ بهره است. </a:t>
          </a:r>
          <a:endParaRPr lang="en-US" dirty="0">
            <a:cs typeface="B Zar" pitchFamily="2" charset="-78"/>
          </a:endParaRPr>
        </a:p>
      </dgm:t>
    </dgm:pt>
    <dgm:pt modelId="{7A0A9751-0059-4017-ACB4-307BDB61A1D4}" type="parTrans" cxnId="{CCACA21A-7EAC-4AAB-BF6C-E3F4CF769F84}">
      <dgm:prSet/>
      <dgm:spPr/>
      <dgm:t>
        <a:bodyPr/>
        <a:lstStyle/>
        <a:p>
          <a:pPr algn="justLow"/>
          <a:endParaRPr lang="en-US">
            <a:cs typeface="B Zar" pitchFamily="2" charset="-78"/>
          </a:endParaRPr>
        </a:p>
      </dgm:t>
    </dgm:pt>
    <dgm:pt modelId="{9D58DAC0-78A8-487F-9B7D-FE1584C13BA1}" type="sibTrans" cxnId="{CCACA21A-7EAC-4AAB-BF6C-E3F4CF769F84}">
      <dgm:prSet/>
      <dgm:spPr/>
      <dgm:t>
        <a:bodyPr/>
        <a:lstStyle/>
        <a:p>
          <a:pPr algn="justLow"/>
          <a:endParaRPr lang="en-US">
            <a:cs typeface="B Zar" pitchFamily="2" charset="-78"/>
          </a:endParaRPr>
        </a:p>
      </dgm:t>
    </dgm:pt>
    <dgm:pt modelId="{EBD9D214-BC87-4200-995A-A3D08AB5B1BB}" type="pres">
      <dgm:prSet presAssocID="{D90CB347-AA8F-4891-9D45-7528C6E76548}" presName="Name0" presStyleCnt="0">
        <dgm:presLayoutVars>
          <dgm:dir/>
          <dgm:animLvl val="lvl"/>
          <dgm:resizeHandles val="exact"/>
        </dgm:presLayoutVars>
      </dgm:prSet>
      <dgm:spPr/>
      <dgm:t>
        <a:bodyPr/>
        <a:lstStyle/>
        <a:p>
          <a:endParaRPr lang="en-US"/>
        </a:p>
      </dgm:t>
    </dgm:pt>
    <dgm:pt modelId="{12FE9B16-B47A-46F8-BB1C-C8C211268A92}" type="pres">
      <dgm:prSet presAssocID="{758C96D9-800E-4206-AA18-73FC7C6E6429}" presName="composite" presStyleCnt="0"/>
      <dgm:spPr/>
    </dgm:pt>
    <dgm:pt modelId="{6F29440F-D665-47ED-AE37-31F19306D47B}" type="pres">
      <dgm:prSet presAssocID="{758C96D9-800E-4206-AA18-73FC7C6E6429}" presName="parTx" presStyleLbl="alignNode1" presStyleIdx="0" presStyleCnt="1">
        <dgm:presLayoutVars>
          <dgm:chMax val="0"/>
          <dgm:chPref val="0"/>
          <dgm:bulletEnabled val="1"/>
        </dgm:presLayoutVars>
      </dgm:prSet>
      <dgm:spPr/>
      <dgm:t>
        <a:bodyPr/>
        <a:lstStyle/>
        <a:p>
          <a:endParaRPr lang="en-US"/>
        </a:p>
      </dgm:t>
    </dgm:pt>
    <dgm:pt modelId="{FF74EA59-3342-4E2B-AFF4-5F45BDCA52D3}" type="pres">
      <dgm:prSet presAssocID="{758C96D9-800E-4206-AA18-73FC7C6E6429}" presName="desTx" presStyleLbl="alignAccFollowNode1" presStyleIdx="0" presStyleCnt="1">
        <dgm:presLayoutVars>
          <dgm:bulletEnabled val="1"/>
        </dgm:presLayoutVars>
      </dgm:prSet>
      <dgm:spPr/>
      <dgm:t>
        <a:bodyPr/>
        <a:lstStyle/>
        <a:p>
          <a:endParaRPr lang="en-US"/>
        </a:p>
      </dgm:t>
    </dgm:pt>
  </dgm:ptLst>
  <dgm:cxnLst>
    <dgm:cxn modelId="{CCACA21A-7EAC-4AAB-BF6C-E3F4CF769F84}" srcId="{758C96D9-800E-4206-AA18-73FC7C6E6429}" destId="{A86EB2F8-CB51-4953-98B1-1C8307D64C3E}" srcOrd="1" destOrd="0" parTransId="{7A0A9751-0059-4017-ACB4-307BDB61A1D4}" sibTransId="{9D58DAC0-78A8-487F-9B7D-FE1584C13BA1}"/>
    <dgm:cxn modelId="{DFA50C7A-EE40-44AC-9656-BDF471064870}" srcId="{758C96D9-800E-4206-AA18-73FC7C6E6429}" destId="{5F5274CE-4271-47A3-9C2B-07C96B1177BD}" srcOrd="0" destOrd="0" parTransId="{7428C9F4-CC37-4C92-B0FD-D9EF5613E8D8}" sibTransId="{0759A13C-BC0D-4561-ACC9-6645C19F2930}"/>
    <dgm:cxn modelId="{B60CE854-D685-47A9-A6F0-A0F124B3548E}" srcId="{D90CB347-AA8F-4891-9D45-7528C6E76548}" destId="{758C96D9-800E-4206-AA18-73FC7C6E6429}" srcOrd="0" destOrd="0" parTransId="{7B6957A8-EFFF-431E-AB0C-FD34DB60698E}" sibTransId="{3FD7420E-DB3D-4DB1-B369-11E9C4203556}"/>
    <dgm:cxn modelId="{2058CE6F-7440-4CE2-BFBD-D68571DE29C6}" type="presOf" srcId="{A86EB2F8-CB51-4953-98B1-1C8307D64C3E}" destId="{FF74EA59-3342-4E2B-AFF4-5F45BDCA52D3}" srcOrd="0" destOrd="1" presId="urn:microsoft.com/office/officeart/2005/8/layout/hList1"/>
    <dgm:cxn modelId="{7759B0D5-40FE-448E-AC2B-4CD807341AFC}" type="presOf" srcId="{758C96D9-800E-4206-AA18-73FC7C6E6429}" destId="{6F29440F-D665-47ED-AE37-31F19306D47B}" srcOrd="0" destOrd="0" presId="urn:microsoft.com/office/officeart/2005/8/layout/hList1"/>
    <dgm:cxn modelId="{37F85012-421B-4FF8-AEEC-ED8E719DA26A}" type="presOf" srcId="{D90CB347-AA8F-4891-9D45-7528C6E76548}" destId="{EBD9D214-BC87-4200-995A-A3D08AB5B1BB}" srcOrd="0" destOrd="0" presId="urn:microsoft.com/office/officeart/2005/8/layout/hList1"/>
    <dgm:cxn modelId="{CD78FA98-326C-47BC-A938-439893E48093}" type="presOf" srcId="{5F5274CE-4271-47A3-9C2B-07C96B1177BD}" destId="{FF74EA59-3342-4E2B-AFF4-5F45BDCA52D3}" srcOrd="0" destOrd="0" presId="urn:microsoft.com/office/officeart/2005/8/layout/hList1"/>
    <dgm:cxn modelId="{96EA0688-B7E7-4F3B-8C5D-932E4ACD1983}" type="presParOf" srcId="{EBD9D214-BC87-4200-995A-A3D08AB5B1BB}" destId="{12FE9B16-B47A-46F8-BB1C-C8C211268A92}" srcOrd="0" destOrd="0" presId="urn:microsoft.com/office/officeart/2005/8/layout/hList1"/>
    <dgm:cxn modelId="{61A94FEC-BBD8-4AE7-9C48-F67E86B6CF16}" type="presParOf" srcId="{12FE9B16-B47A-46F8-BB1C-C8C211268A92}" destId="{6F29440F-D665-47ED-AE37-31F19306D47B}" srcOrd="0" destOrd="0" presId="urn:microsoft.com/office/officeart/2005/8/layout/hList1"/>
    <dgm:cxn modelId="{F5315BEB-67A3-45EE-B49F-0C0E63383F5F}" type="presParOf" srcId="{12FE9B16-B47A-46F8-BB1C-C8C211268A92}" destId="{FF74EA59-3342-4E2B-AFF4-5F45BDCA52D3}"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251DF8A-7BEF-4153-89D4-BB7C464BDE57}" type="doc">
      <dgm:prSet loTypeId="urn:microsoft.com/office/officeart/2005/8/layout/vList2" loCatId="list" qsTypeId="urn:microsoft.com/office/officeart/2005/8/quickstyle/3d1" qsCatId="3D" csTypeId="urn:microsoft.com/office/officeart/2005/8/colors/accent0_3" csCatId="mainScheme"/>
      <dgm:spPr/>
      <dgm:t>
        <a:bodyPr/>
        <a:lstStyle/>
        <a:p>
          <a:endParaRPr lang="en-US"/>
        </a:p>
      </dgm:t>
    </dgm:pt>
    <dgm:pt modelId="{156E6844-3A9C-4DFD-A685-6E012D910572}">
      <dgm:prSet/>
      <dgm:spPr/>
      <dgm:t>
        <a:bodyPr/>
        <a:lstStyle/>
        <a:p>
          <a:pPr rtl="1"/>
          <a:r>
            <a:rPr lang="fa-IR" dirty="0" smtClean="0">
              <a:cs typeface="B Zar" pitchFamily="2" charset="-78"/>
            </a:rPr>
            <a:t>از دهۀ 80 به بعد، بیشتر بانک‌ها تغییر در ترکیب بدهی‌ها از سپرده‌های دیداری به سپرده‌های مدت‌دار هزینه‌زا و دیگر وجوه استقراضی را تجربه کردند:</a:t>
          </a:r>
          <a:endParaRPr lang="en-US" dirty="0">
            <a:cs typeface="B Zar" pitchFamily="2" charset="-78"/>
          </a:endParaRPr>
        </a:p>
      </dgm:t>
    </dgm:pt>
    <dgm:pt modelId="{60FC8CE6-B0DC-4B2F-B7FA-9F6B87E1BC3C}" type="parTrans" cxnId="{71E7085D-6742-4F26-803B-0CC845DFD9E2}">
      <dgm:prSet/>
      <dgm:spPr/>
      <dgm:t>
        <a:bodyPr/>
        <a:lstStyle/>
        <a:p>
          <a:endParaRPr lang="en-US">
            <a:cs typeface="B Zar" pitchFamily="2" charset="-78"/>
          </a:endParaRPr>
        </a:p>
      </dgm:t>
    </dgm:pt>
    <dgm:pt modelId="{BFDD5F73-2A7E-438A-A872-DA2C78BCB680}" type="sibTrans" cxnId="{71E7085D-6742-4F26-803B-0CC845DFD9E2}">
      <dgm:prSet/>
      <dgm:spPr/>
      <dgm:t>
        <a:bodyPr/>
        <a:lstStyle/>
        <a:p>
          <a:endParaRPr lang="en-US">
            <a:cs typeface="B Zar" pitchFamily="2" charset="-78"/>
          </a:endParaRPr>
        </a:p>
      </dgm:t>
    </dgm:pt>
    <dgm:pt modelId="{03519FCC-BE3A-4ACD-898E-CFE8A6D7227F}">
      <dgm:prSet/>
      <dgm:spPr/>
      <dgm:t>
        <a:bodyPr/>
        <a:lstStyle/>
        <a:p>
          <a:pPr rtl="1"/>
          <a:r>
            <a:rPr lang="fa-IR" dirty="0" smtClean="0">
              <a:cs typeface="B Zar" pitchFamily="2" charset="-78"/>
            </a:rPr>
            <a:t>این روند پیامد سه واقعۀ زیر است:</a:t>
          </a:r>
          <a:endParaRPr lang="en-US" dirty="0">
            <a:cs typeface="B Zar" pitchFamily="2" charset="-78"/>
          </a:endParaRPr>
        </a:p>
      </dgm:t>
    </dgm:pt>
    <dgm:pt modelId="{64B8C45F-43DA-48FB-AFD8-0AFBB49B7944}" type="parTrans" cxnId="{43410CE8-3BF3-465A-B8A4-CF030AE55CF7}">
      <dgm:prSet/>
      <dgm:spPr/>
      <dgm:t>
        <a:bodyPr/>
        <a:lstStyle/>
        <a:p>
          <a:endParaRPr lang="en-US">
            <a:cs typeface="B Zar" pitchFamily="2" charset="-78"/>
          </a:endParaRPr>
        </a:p>
      </dgm:t>
    </dgm:pt>
    <dgm:pt modelId="{CB8C140D-B7A5-48D5-92D7-A9783A4AB4E6}" type="sibTrans" cxnId="{43410CE8-3BF3-465A-B8A4-CF030AE55CF7}">
      <dgm:prSet/>
      <dgm:spPr/>
      <dgm:t>
        <a:bodyPr/>
        <a:lstStyle/>
        <a:p>
          <a:endParaRPr lang="en-US">
            <a:cs typeface="B Zar" pitchFamily="2" charset="-78"/>
          </a:endParaRPr>
        </a:p>
      </dgm:t>
    </dgm:pt>
    <dgm:pt modelId="{FB7F1BB8-C15E-4775-968F-8FE81ACF8183}">
      <dgm:prSet/>
      <dgm:spPr/>
      <dgm:t>
        <a:bodyPr/>
        <a:lstStyle/>
        <a:p>
          <a:pPr rtl="1"/>
          <a:r>
            <a:rPr lang="fa-IR" dirty="0" smtClean="0">
              <a:cs typeface="B Zar" pitchFamily="2" charset="-78"/>
            </a:rPr>
            <a:t>حذف سقف نرخ بهره؛ </a:t>
          </a:r>
          <a:endParaRPr lang="en-US" dirty="0">
            <a:cs typeface="B Zar" pitchFamily="2" charset="-78"/>
          </a:endParaRPr>
        </a:p>
      </dgm:t>
    </dgm:pt>
    <dgm:pt modelId="{9A330C26-D7AC-4487-A808-A2892B06E8EB}" type="parTrans" cxnId="{BDD787A0-23A2-4B7A-BEFB-BC72C54FE339}">
      <dgm:prSet/>
      <dgm:spPr/>
      <dgm:t>
        <a:bodyPr/>
        <a:lstStyle/>
        <a:p>
          <a:endParaRPr lang="en-US">
            <a:cs typeface="B Zar" pitchFamily="2" charset="-78"/>
          </a:endParaRPr>
        </a:p>
      </dgm:t>
    </dgm:pt>
    <dgm:pt modelId="{818DDE48-8B1C-4550-B9B5-44927BCB25AB}" type="sibTrans" cxnId="{BDD787A0-23A2-4B7A-BEFB-BC72C54FE339}">
      <dgm:prSet/>
      <dgm:spPr/>
      <dgm:t>
        <a:bodyPr/>
        <a:lstStyle/>
        <a:p>
          <a:endParaRPr lang="en-US">
            <a:cs typeface="B Zar" pitchFamily="2" charset="-78"/>
          </a:endParaRPr>
        </a:p>
      </dgm:t>
    </dgm:pt>
    <dgm:pt modelId="{749FD3EE-3FA4-4522-857B-7F046C843BF0}">
      <dgm:prSet/>
      <dgm:spPr/>
      <dgm:t>
        <a:bodyPr/>
        <a:lstStyle/>
        <a:p>
          <a:pPr rtl="1"/>
          <a:r>
            <a:rPr lang="fa-IR" dirty="0" smtClean="0">
              <a:cs typeface="B Zar" pitchFamily="2" charset="-78"/>
            </a:rPr>
            <a:t>محیط متلاطم نرخ بهره؛</a:t>
          </a:r>
          <a:endParaRPr lang="en-US" dirty="0">
            <a:cs typeface="B Zar" pitchFamily="2" charset="-78"/>
          </a:endParaRPr>
        </a:p>
      </dgm:t>
    </dgm:pt>
    <dgm:pt modelId="{7F30CFBF-79EC-4468-A451-6D909B792F92}" type="parTrans" cxnId="{B0E4114E-11DF-4369-92D6-189C37374E65}">
      <dgm:prSet/>
      <dgm:spPr/>
      <dgm:t>
        <a:bodyPr/>
        <a:lstStyle/>
        <a:p>
          <a:endParaRPr lang="en-US">
            <a:cs typeface="B Zar" pitchFamily="2" charset="-78"/>
          </a:endParaRPr>
        </a:p>
      </dgm:t>
    </dgm:pt>
    <dgm:pt modelId="{58A1F4E5-0665-4249-80B2-B909D981E4EA}" type="sibTrans" cxnId="{B0E4114E-11DF-4369-92D6-189C37374E65}">
      <dgm:prSet/>
      <dgm:spPr/>
      <dgm:t>
        <a:bodyPr/>
        <a:lstStyle/>
        <a:p>
          <a:endParaRPr lang="en-US">
            <a:cs typeface="B Zar" pitchFamily="2" charset="-78"/>
          </a:endParaRPr>
        </a:p>
      </dgm:t>
    </dgm:pt>
    <dgm:pt modelId="{E155201D-9959-40B4-AD0C-36457F802C60}">
      <dgm:prSet/>
      <dgm:spPr/>
      <dgm:t>
        <a:bodyPr/>
        <a:lstStyle/>
        <a:p>
          <a:pPr rtl="1"/>
          <a:r>
            <a:rPr lang="fa-IR" dirty="0" smtClean="0">
              <a:cs typeface="B Zar" pitchFamily="2" charset="-78"/>
            </a:rPr>
            <a:t>ایجاد سپرده‌های جدید و محصولات بازار پول</a:t>
          </a:r>
          <a:endParaRPr lang="en-US" dirty="0">
            <a:cs typeface="B Zar" pitchFamily="2" charset="-78"/>
          </a:endParaRPr>
        </a:p>
      </dgm:t>
    </dgm:pt>
    <dgm:pt modelId="{ABB3C0F3-4573-4A60-903C-92864BDFF4DC}" type="parTrans" cxnId="{688C507B-32DC-4684-947B-7E37A4F7B1F3}">
      <dgm:prSet/>
      <dgm:spPr/>
      <dgm:t>
        <a:bodyPr/>
        <a:lstStyle/>
        <a:p>
          <a:endParaRPr lang="en-US">
            <a:cs typeface="B Zar" pitchFamily="2" charset="-78"/>
          </a:endParaRPr>
        </a:p>
      </dgm:t>
    </dgm:pt>
    <dgm:pt modelId="{13F537B4-76E8-4E0B-975F-5310C56A4D62}" type="sibTrans" cxnId="{688C507B-32DC-4684-947B-7E37A4F7B1F3}">
      <dgm:prSet/>
      <dgm:spPr/>
      <dgm:t>
        <a:bodyPr/>
        <a:lstStyle/>
        <a:p>
          <a:endParaRPr lang="en-US">
            <a:cs typeface="B Zar" pitchFamily="2" charset="-78"/>
          </a:endParaRPr>
        </a:p>
      </dgm:t>
    </dgm:pt>
    <dgm:pt modelId="{F24B9472-66D0-4EFE-B5B4-89C774F7A422}">
      <dgm:prSet/>
      <dgm:spPr/>
      <dgm:t>
        <a:bodyPr/>
        <a:lstStyle/>
        <a:p>
          <a:pPr rtl="1"/>
          <a:r>
            <a:rPr lang="fa-IR" dirty="0" smtClean="0">
              <a:cs typeface="B Zar" pitchFamily="2" charset="-78"/>
            </a:rPr>
            <a:t>رقابت بازار سرمایه</a:t>
          </a:r>
          <a:endParaRPr lang="en-US" dirty="0">
            <a:cs typeface="B Zar" pitchFamily="2" charset="-78"/>
          </a:endParaRPr>
        </a:p>
      </dgm:t>
    </dgm:pt>
    <dgm:pt modelId="{41D60AD6-4ED6-4AA8-B2D8-A81E7F013F53}" type="parTrans" cxnId="{9A2E3199-7435-4B17-BD24-D708B973FB94}">
      <dgm:prSet/>
      <dgm:spPr/>
      <dgm:t>
        <a:bodyPr/>
        <a:lstStyle/>
        <a:p>
          <a:endParaRPr lang="en-US">
            <a:cs typeface="B Zar" pitchFamily="2" charset="-78"/>
          </a:endParaRPr>
        </a:p>
      </dgm:t>
    </dgm:pt>
    <dgm:pt modelId="{53A4AB39-9B8D-4886-8EE9-DDB304F5C7C7}" type="sibTrans" cxnId="{9A2E3199-7435-4B17-BD24-D708B973FB94}">
      <dgm:prSet/>
      <dgm:spPr/>
      <dgm:t>
        <a:bodyPr/>
        <a:lstStyle/>
        <a:p>
          <a:endParaRPr lang="en-US">
            <a:cs typeface="B Zar" pitchFamily="2" charset="-78"/>
          </a:endParaRPr>
        </a:p>
      </dgm:t>
    </dgm:pt>
    <dgm:pt modelId="{400F5F82-75B9-4D2F-9E97-A388D0A9FDCD}">
      <dgm:prSet/>
      <dgm:spPr/>
      <dgm:t>
        <a:bodyPr/>
        <a:lstStyle/>
        <a:p>
          <a:pPr rtl="1"/>
          <a:r>
            <a:rPr lang="fa-IR" dirty="0" smtClean="0">
              <a:cs typeface="B Zar" pitchFamily="2" charset="-78"/>
            </a:rPr>
            <a:t>اثر تجمعی این وقایع  افزایش ریسک تأمین مالی بانک‌ها بوده است.</a:t>
          </a:r>
          <a:endParaRPr lang="en-US" dirty="0">
            <a:cs typeface="B Zar" pitchFamily="2" charset="-78"/>
          </a:endParaRPr>
        </a:p>
      </dgm:t>
    </dgm:pt>
    <dgm:pt modelId="{BC92E081-A8DF-4980-8B41-0EE86A43F9EC}" type="parTrans" cxnId="{000A59E2-544E-4F0C-B98C-01BF759F0B92}">
      <dgm:prSet/>
      <dgm:spPr/>
      <dgm:t>
        <a:bodyPr/>
        <a:lstStyle/>
        <a:p>
          <a:endParaRPr lang="en-US">
            <a:cs typeface="B Zar" pitchFamily="2" charset="-78"/>
          </a:endParaRPr>
        </a:p>
      </dgm:t>
    </dgm:pt>
    <dgm:pt modelId="{B7967826-5355-4297-8287-73C0AEF0DCEC}" type="sibTrans" cxnId="{000A59E2-544E-4F0C-B98C-01BF759F0B92}">
      <dgm:prSet/>
      <dgm:spPr/>
      <dgm:t>
        <a:bodyPr/>
        <a:lstStyle/>
        <a:p>
          <a:endParaRPr lang="en-US">
            <a:cs typeface="B Zar" pitchFamily="2" charset="-78"/>
          </a:endParaRPr>
        </a:p>
      </dgm:t>
    </dgm:pt>
    <dgm:pt modelId="{E0F08BE1-B0CD-4B58-B273-7831673DE4CE}" type="pres">
      <dgm:prSet presAssocID="{1251DF8A-7BEF-4153-89D4-BB7C464BDE57}" presName="linear" presStyleCnt="0">
        <dgm:presLayoutVars>
          <dgm:animLvl val="lvl"/>
          <dgm:resizeHandles val="exact"/>
        </dgm:presLayoutVars>
      </dgm:prSet>
      <dgm:spPr/>
      <dgm:t>
        <a:bodyPr/>
        <a:lstStyle/>
        <a:p>
          <a:endParaRPr lang="en-US"/>
        </a:p>
      </dgm:t>
    </dgm:pt>
    <dgm:pt modelId="{D17F0A6F-62C0-4F37-9632-E0A81F69ACB5}" type="pres">
      <dgm:prSet presAssocID="{156E6844-3A9C-4DFD-A685-6E012D910572}" presName="parentText" presStyleLbl="node1" presStyleIdx="0" presStyleCnt="3">
        <dgm:presLayoutVars>
          <dgm:chMax val="0"/>
          <dgm:bulletEnabled val="1"/>
        </dgm:presLayoutVars>
      </dgm:prSet>
      <dgm:spPr/>
      <dgm:t>
        <a:bodyPr/>
        <a:lstStyle/>
        <a:p>
          <a:endParaRPr lang="en-US"/>
        </a:p>
      </dgm:t>
    </dgm:pt>
    <dgm:pt modelId="{44DEEB34-DE73-4106-92D5-734ED7CA8C31}" type="pres">
      <dgm:prSet presAssocID="{BFDD5F73-2A7E-438A-A872-DA2C78BCB680}" presName="spacer" presStyleCnt="0"/>
      <dgm:spPr/>
    </dgm:pt>
    <dgm:pt modelId="{A2C36A65-7E18-4A2B-9FFD-9C2E5BF3DF89}" type="pres">
      <dgm:prSet presAssocID="{03519FCC-BE3A-4ACD-898E-CFE8A6D7227F}" presName="parentText" presStyleLbl="node1" presStyleIdx="1" presStyleCnt="3">
        <dgm:presLayoutVars>
          <dgm:chMax val="0"/>
          <dgm:bulletEnabled val="1"/>
        </dgm:presLayoutVars>
      </dgm:prSet>
      <dgm:spPr/>
      <dgm:t>
        <a:bodyPr/>
        <a:lstStyle/>
        <a:p>
          <a:endParaRPr lang="en-US"/>
        </a:p>
      </dgm:t>
    </dgm:pt>
    <dgm:pt modelId="{45543349-C4D8-40DE-B8BA-78C0F31EA25D}" type="pres">
      <dgm:prSet presAssocID="{03519FCC-BE3A-4ACD-898E-CFE8A6D7227F}" presName="childText" presStyleLbl="revTx" presStyleIdx="0" presStyleCnt="1">
        <dgm:presLayoutVars>
          <dgm:bulletEnabled val="1"/>
        </dgm:presLayoutVars>
      </dgm:prSet>
      <dgm:spPr/>
      <dgm:t>
        <a:bodyPr/>
        <a:lstStyle/>
        <a:p>
          <a:endParaRPr lang="en-US"/>
        </a:p>
      </dgm:t>
    </dgm:pt>
    <dgm:pt modelId="{96AE7B66-3418-45DD-9527-74C726E5C6EA}" type="pres">
      <dgm:prSet presAssocID="{400F5F82-75B9-4D2F-9E97-A388D0A9FDCD}" presName="parentText" presStyleLbl="node1" presStyleIdx="2" presStyleCnt="3">
        <dgm:presLayoutVars>
          <dgm:chMax val="0"/>
          <dgm:bulletEnabled val="1"/>
        </dgm:presLayoutVars>
      </dgm:prSet>
      <dgm:spPr/>
      <dgm:t>
        <a:bodyPr/>
        <a:lstStyle/>
        <a:p>
          <a:endParaRPr lang="en-US"/>
        </a:p>
      </dgm:t>
    </dgm:pt>
  </dgm:ptLst>
  <dgm:cxnLst>
    <dgm:cxn modelId="{71E7085D-6742-4F26-803B-0CC845DFD9E2}" srcId="{1251DF8A-7BEF-4153-89D4-BB7C464BDE57}" destId="{156E6844-3A9C-4DFD-A685-6E012D910572}" srcOrd="0" destOrd="0" parTransId="{60FC8CE6-B0DC-4B2F-B7FA-9F6B87E1BC3C}" sibTransId="{BFDD5F73-2A7E-438A-A872-DA2C78BCB680}"/>
    <dgm:cxn modelId="{C22B1290-8D34-4D89-99CF-32902FDC1427}" type="presOf" srcId="{156E6844-3A9C-4DFD-A685-6E012D910572}" destId="{D17F0A6F-62C0-4F37-9632-E0A81F69ACB5}" srcOrd="0" destOrd="0" presId="urn:microsoft.com/office/officeart/2005/8/layout/vList2"/>
    <dgm:cxn modelId="{2A2031E7-18CA-4029-AE12-A9E020AE08EA}" type="presOf" srcId="{400F5F82-75B9-4D2F-9E97-A388D0A9FDCD}" destId="{96AE7B66-3418-45DD-9527-74C726E5C6EA}" srcOrd="0" destOrd="0" presId="urn:microsoft.com/office/officeart/2005/8/layout/vList2"/>
    <dgm:cxn modelId="{D8E0B595-233F-4B53-9171-E60F0A8176FF}" type="presOf" srcId="{E155201D-9959-40B4-AD0C-36457F802C60}" destId="{45543349-C4D8-40DE-B8BA-78C0F31EA25D}" srcOrd="0" destOrd="2" presId="urn:microsoft.com/office/officeart/2005/8/layout/vList2"/>
    <dgm:cxn modelId="{000A59E2-544E-4F0C-B98C-01BF759F0B92}" srcId="{1251DF8A-7BEF-4153-89D4-BB7C464BDE57}" destId="{400F5F82-75B9-4D2F-9E97-A388D0A9FDCD}" srcOrd="2" destOrd="0" parTransId="{BC92E081-A8DF-4980-8B41-0EE86A43F9EC}" sibTransId="{B7967826-5355-4297-8287-73C0AEF0DCEC}"/>
    <dgm:cxn modelId="{D0B67FD8-7481-417F-BF78-1F5517FB5E09}" type="presOf" srcId="{03519FCC-BE3A-4ACD-898E-CFE8A6D7227F}" destId="{A2C36A65-7E18-4A2B-9FFD-9C2E5BF3DF89}" srcOrd="0" destOrd="0" presId="urn:microsoft.com/office/officeart/2005/8/layout/vList2"/>
    <dgm:cxn modelId="{B0E4114E-11DF-4369-92D6-189C37374E65}" srcId="{03519FCC-BE3A-4ACD-898E-CFE8A6D7227F}" destId="{749FD3EE-3FA4-4522-857B-7F046C843BF0}" srcOrd="1" destOrd="0" parTransId="{7F30CFBF-79EC-4468-A451-6D909B792F92}" sibTransId="{58A1F4E5-0665-4249-80B2-B909D981E4EA}"/>
    <dgm:cxn modelId="{BDD787A0-23A2-4B7A-BEFB-BC72C54FE339}" srcId="{03519FCC-BE3A-4ACD-898E-CFE8A6D7227F}" destId="{FB7F1BB8-C15E-4775-968F-8FE81ACF8183}" srcOrd="0" destOrd="0" parTransId="{9A330C26-D7AC-4487-A808-A2892B06E8EB}" sibTransId="{818DDE48-8B1C-4550-B9B5-44927BCB25AB}"/>
    <dgm:cxn modelId="{A462A2AF-C227-4F07-BA44-DD94FB33877C}" type="presOf" srcId="{749FD3EE-3FA4-4522-857B-7F046C843BF0}" destId="{45543349-C4D8-40DE-B8BA-78C0F31EA25D}" srcOrd="0" destOrd="1" presId="urn:microsoft.com/office/officeart/2005/8/layout/vList2"/>
    <dgm:cxn modelId="{3BB1EADC-1705-4929-A90F-76356DD63A8D}" type="presOf" srcId="{1251DF8A-7BEF-4153-89D4-BB7C464BDE57}" destId="{E0F08BE1-B0CD-4B58-B273-7831673DE4CE}" srcOrd="0" destOrd="0" presId="urn:microsoft.com/office/officeart/2005/8/layout/vList2"/>
    <dgm:cxn modelId="{688C507B-32DC-4684-947B-7E37A4F7B1F3}" srcId="{03519FCC-BE3A-4ACD-898E-CFE8A6D7227F}" destId="{E155201D-9959-40B4-AD0C-36457F802C60}" srcOrd="2" destOrd="0" parTransId="{ABB3C0F3-4573-4A60-903C-92864BDFF4DC}" sibTransId="{13F537B4-76E8-4E0B-975F-5310C56A4D62}"/>
    <dgm:cxn modelId="{F66EBDEA-2D25-44FC-9B79-43C97FC88EDE}" type="presOf" srcId="{F24B9472-66D0-4EFE-B5B4-89C774F7A422}" destId="{45543349-C4D8-40DE-B8BA-78C0F31EA25D}" srcOrd="0" destOrd="3" presId="urn:microsoft.com/office/officeart/2005/8/layout/vList2"/>
    <dgm:cxn modelId="{43410CE8-3BF3-465A-B8A4-CF030AE55CF7}" srcId="{1251DF8A-7BEF-4153-89D4-BB7C464BDE57}" destId="{03519FCC-BE3A-4ACD-898E-CFE8A6D7227F}" srcOrd="1" destOrd="0" parTransId="{64B8C45F-43DA-48FB-AFD8-0AFBB49B7944}" sibTransId="{CB8C140D-B7A5-48D5-92D7-A9783A4AB4E6}"/>
    <dgm:cxn modelId="{9A2E3199-7435-4B17-BD24-D708B973FB94}" srcId="{03519FCC-BE3A-4ACD-898E-CFE8A6D7227F}" destId="{F24B9472-66D0-4EFE-B5B4-89C774F7A422}" srcOrd="3" destOrd="0" parTransId="{41D60AD6-4ED6-4AA8-B2D8-A81E7F013F53}" sibTransId="{53A4AB39-9B8D-4886-8EE9-DDB304F5C7C7}"/>
    <dgm:cxn modelId="{35B85C3D-42CA-49EC-B3D0-4C25938DC7AF}" type="presOf" srcId="{FB7F1BB8-C15E-4775-968F-8FE81ACF8183}" destId="{45543349-C4D8-40DE-B8BA-78C0F31EA25D}" srcOrd="0" destOrd="0" presId="urn:microsoft.com/office/officeart/2005/8/layout/vList2"/>
    <dgm:cxn modelId="{41C9D93D-9CA9-4F9B-AE71-549B14A82AF9}" type="presParOf" srcId="{E0F08BE1-B0CD-4B58-B273-7831673DE4CE}" destId="{D17F0A6F-62C0-4F37-9632-E0A81F69ACB5}" srcOrd="0" destOrd="0" presId="urn:microsoft.com/office/officeart/2005/8/layout/vList2"/>
    <dgm:cxn modelId="{92182097-328E-48DE-AEEB-4EA16C3CD973}" type="presParOf" srcId="{E0F08BE1-B0CD-4B58-B273-7831673DE4CE}" destId="{44DEEB34-DE73-4106-92D5-734ED7CA8C31}" srcOrd="1" destOrd="0" presId="urn:microsoft.com/office/officeart/2005/8/layout/vList2"/>
    <dgm:cxn modelId="{D71C3582-96F6-4971-9732-D1A5E6F0808F}" type="presParOf" srcId="{E0F08BE1-B0CD-4B58-B273-7831673DE4CE}" destId="{A2C36A65-7E18-4A2B-9FFD-9C2E5BF3DF89}" srcOrd="2" destOrd="0" presId="urn:microsoft.com/office/officeart/2005/8/layout/vList2"/>
    <dgm:cxn modelId="{DCCC0FE3-B99E-4004-ABE7-880004CCF3BC}" type="presParOf" srcId="{E0F08BE1-B0CD-4B58-B273-7831673DE4CE}" destId="{45543349-C4D8-40DE-B8BA-78C0F31EA25D}" srcOrd="3" destOrd="0" presId="urn:microsoft.com/office/officeart/2005/8/layout/vList2"/>
    <dgm:cxn modelId="{65FD25F7-C1DD-498F-8B92-8E7786C770DE}" type="presParOf" srcId="{E0F08BE1-B0CD-4B58-B273-7831673DE4CE}" destId="{96AE7B66-3418-45DD-9527-74C726E5C6EA}"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58173953-A94F-4D8D-A4C2-9FF58ACAADE8}" type="doc">
      <dgm:prSet loTypeId="urn:microsoft.com/office/officeart/2005/8/layout/vList2" loCatId="list" qsTypeId="urn:microsoft.com/office/officeart/2005/8/quickstyle/3d2" qsCatId="3D" csTypeId="urn:microsoft.com/office/officeart/2005/8/colors/accent0_2" csCatId="mainScheme"/>
      <dgm:spPr/>
      <dgm:t>
        <a:bodyPr/>
        <a:lstStyle/>
        <a:p>
          <a:endParaRPr lang="en-US"/>
        </a:p>
      </dgm:t>
    </dgm:pt>
    <dgm:pt modelId="{FE7D2BB0-BC24-4EDA-9128-EC842AADBB51}">
      <dgm:prSet/>
      <dgm:spPr/>
      <dgm:t>
        <a:bodyPr/>
        <a:lstStyle/>
        <a:p>
          <a:pPr rtl="1"/>
          <a:r>
            <a:rPr lang="fa-IR" dirty="0" smtClean="0">
              <a:cs typeface="B Zar" pitchFamily="2" charset="-78"/>
            </a:rPr>
            <a:t>تشدید رقابت و افزایش هزینۀ وجوه بانک به‌وضوح درآمدهای سنتی بانک را کاهش داده است.</a:t>
          </a:r>
          <a:endParaRPr lang="en-US" dirty="0">
            <a:cs typeface="B Zar" pitchFamily="2" charset="-78"/>
          </a:endParaRPr>
        </a:p>
      </dgm:t>
    </dgm:pt>
    <dgm:pt modelId="{B7652C22-68FB-4882-A351-E2A65DC45ABA}" type="parTrans" cxnId="{6E095F0E-EA23-4630-987B-B3348D5B3786}">
      <dgm:prSet/>
      <dgm:spPr/>
      <dgm:t>
        <a:bodyPr/>
        <a:lstStyle/>
        <a:p>
          <a:endParaRPr lang="en-US">
            <a:cs typeface="B Zar" pitchFamily="2" charset="-78"/>
          </a:endParaRPr>
        </a:p>
      </dgm:t>
    </dgm:pt>
    <dgm:pt modelId="{5296C95A-9526-4B0C-9EDF-18F8927F7E78}" type="sibTrans" cxnId="{6E095F0E-EA23-4630-987B-B3348D5B3786}">
      <dgm:prSet/>
      <dgm:spPr/>
      <dgm:t>
        <a:bodyPr/>
        <a:lstStyle/>
        <a:p>
          <a:endParaRPr lang="en-US">
            <a:cs typeface="B Zar" pitchFamily="2" charset="-78"/>
          </a:endParaRPr>
        </a:p>
      </dgm:t>
    </dgm:pt>
    <dgm:pt modelId="{97F7E637-5094-45A9-9655-663D26640426}">
      <dgm:prSet/>
      <dgm:spPr/>
      <dgm:t>
        <a:bodyPr/>
        <a:lstStyle/>
        <a:p>
          <a:pPr rtl="1"/>
          <a:r>
            <a:rPr lang="fa-IR" dirty="0" smtClean="0">
              <a:cs typeface="B Zar" pitchFamily="2" charset="-78"/>
            </a:rPr>
            <a:t>این امر به کاهش رشد سرمایه و افزایش نسبت‌های اهرمی در بانک‌ها انجامیده است.</a:t>
          </a:r>
          <a:endParaRPr lang="en-US" dirty="0">
            <a:cs typeface="B Zar" pitchFamily="2" charset="-78"/>
          </a:endParaRPr>
        </a:p>
      </dgm:t>
    </dgm:pt>
    <dgm:pt modelId="{9CA6845E-56B3-424C-8BF7-1F4FCA1FD288}" type="parTrans" cxnId="{4DE0A94F-D1D6-4E84-8CBC-36917CD88AC9}">
      <dgm:prSet/>
      <dgm:spPr/>
      <dgm:t>
        <a:bodyPr/>
        <a:lstStyle/>
        <a:p>
          <a:endParaRPr lang="en-US">
            <a:cs typeface="B Zar" pitchFamily="2" charset="-78"/>
          </a:endParaRPr>
        </a:p>
      </dgm:t>
    </dgm:pt>
    <dgm:pt modelId="{B0D0BC50-6CB9-4832-99A4-498E7D24D50D}" type="sibTrans" cxnId="{4DE0A94F-D1D6-4E84-8CBC-36917CD88AC9}">
      <dgm:prSet/>
      <dgm:spPr/>
      <dgm:t>
        <a:bodyPr/>
        <a:lstStyle/>
        <a:p>
          <a:endParaRPr lang="en-US">
            <a:cs typeface="B Zar" pitchFamily="2" charset="-78"/>
          </a:endParaRPr>
        </a:p>
      </dgm:t>
    </dgm:pt>
    <dgm:pt modelId="{ADE6D2BC-157F-41F6-8D75-B78AB5ECACF2}">
      <dgm:prSet/>
      <dgm:spPr/>
      <dgm:t>
        <a:bodyPr/>
        <a:lstStyle/>
        <a:p>
          <a:pPr rtl="1"/>
          <a:r>
            <a:rPr lang="fa-IR" dirty="0" smtClean="0">
              <a:cs typeface="B Zar" pitchFamily="2" charset="-78"/>
            </a:rPr>
            <a:t>بنابراین هزینه‌های استقراض افزایش می‌یابد و بانک‌ها برای جبران هزینه‌های خود به درآمدهای کارمزدمحور گرایش می‌یابد. بانک‌ها هم‌چنین در جستجوی تأمین منابع خارجی است.</a:t>
          </a:r>
          <a:endParaRPr lang="en-US" dirty="0">
            <a:cs typeface="B Zar" pitchFamily="2" charset="-78"/>
          </a:endParaRPr>
        </a:p>
      </dgm:t>
    </dgm:pt>
    <dgm:pt modelId="{C8AA9D47-5753-4746-B351-CBA81D25A546}" type="parTrans" cxnId="{3B4D700E-EC0C-48C4-A928-DBC9B691F1BA}">
      <dgm:prSet/>
      <dgm:spPr/>
      <dgm:t>
        <a:bodyPr/>
        <a:lstStyle/>
        <a:p>
          <a:endParaRPr lang="en-US">
            <a:cs typeface="B Zar" pitchFamily="2" charset="-78"/>
          </a:endParaRPr>
        </a:p>
      </dgm:t>
    </dgm:pt>
    <dgm:pt modelId="{D86828F4-975E-466A-B3B1-096CDB7CF5DA}" type="sibTrans" cxnId="{3B4D700E-EC0C-48C4-A928-DBC9B691F1BA}">
      <dgm:prSet/>
      <dgm:spPr/>
      <dgm:t>
        <a:bodyPr/>
        <a:lstStyle/>
        <a:p>
          <a:endParaRPr lang="en-US">
            <a:cs typeface="B Zar" pitchFamily="2" charset="-78"/>
          </a:endParaRPr>
        </a:p>
      </dgm:t>
    </dgm:pt>
    <dgm:pt modelId="{2962C897-DA69-4F66-B562-2585C781F0B5}">
      <dgm:prSet/>
      <dgm:spPr/>
      <dgm:t>
        <a:bodyPr/>
        <a:lstStyle/>
        <a:p>
          <a:pPr rtl="1"/>
          <a:r>
            <a:rPr lang="fa-IR" dirty="0" smtClean="0">
              <a:cs typeface="B Zar" pitchFamily="2" charset="-78"/>
            </a:rPr>
            <a:t>این وقایع در مجموع به افزایش ریسک بانک می‌انجامد.</a:t>
          </a:r>
          <a:endParaRPr lang="en-US" dirty="0">
            <a:cs typeface="B Zar" pitchFamily="2" charset="-78"/>
          </a:endParaRPr>
        </a:p>
      </dgm:t>
    </dgm:pt>
    <dgm:pt modelId="{29EBF547-051E-4B63-8A41-88BAE984E3AD}" type="parTrans" cxnId="{4F16A140-9A28-4A1D-8B7D-400A4BDBB45F}">
      <dgm:prSet/>
      <dgm:spPr/>
      <dgm:t>
        <a:bodyPr/>
        <a:lstStyle/>
        <a:p>
          <a:endParaRPr lang="en-US">
            <a:cs typeface="B Zar" pitchFamily="2" charset="-78"/>
          </a:endParaRPr>
        </a:p>
      </dgm:t>
    </dgm:pt>
    <dgm:pt modelId="{4AD5B6DD-DF7F-42B9-86CB-A30CB3F1BB94}" type="sibTrans" cxnId="{4F16A140-9A28-4A1D-8B7D-400A4BDBB45F}">
      <dgm:prSet/>
      <dgm:spPr/>
      <dgm:t>
        <a:bodyPr/>
        <a:lstStyle/>
        <a:p>
          <a:endParaRPr lang="en-US">
            <a:cs typeface="B Zar" pitchFamily="2" charset="-78"/>
          </a:endParaRPr>
        </a:p>
      </dgm:t>
    </dgm:pt>
    <dgm:pt modelId="{060B83AA-DF8B-48B6-B14F-F1F8D0C60DBE}" type="pres">
      <dgm:prSet presAssocID="{58173953-A94F-4D8D-A4C2-9FF58ACAADE8}" presName="linear" presStyleCnt="0">
        <dgm:presLayoutVars>
          <dgm:animLvl val="lvl"/>
          <dgm:resizeHandles val="exact"/>
        </dgm:presLayoutVars>
      </dgm:prSet>
      <dgm:spPr/>
      <dgm:t>
        <a:bodyPr/>
        <a:lstStyle/>
        <a:p>
          <a:endParaRPr lang="en-US"/>
        </a:p>
      </dgm:t>
    </dgm:pt>
    <dgm:pt modelId="{5579193D-7B82-4E2C-98A8-31C5ED58601E}" type="pres">
      <dgm:prSet presAssocID="{FE7D2BB0-BC24-4EDA-9128-EC842AADBB51}" presName="parentText" presStyleLbl="node1" presStyleIdx="0" presStyleCnt="4">
        <dgm:presLayoutVars>
          <dgm:chMax val="0"/>
          <dgm:bulletEnabled val="1"/>
        </dgm:presLayoutVars>
      </dgm:prSet>
      <dgm:spPr/>
      <dgm:t>
        <a:bodyPr/>
        <a:lstStyle/>
        <a:p>
          <a:endParaRPr lang="en-US"/>
        </a:p>
      </dgm:t>
    </dgm:pt>
    <dgm:pt modelId="{6A404698-D9AB-4032-90D0-A7B4B48D615F}" type="pres">
      <dgm:prSet presAssocID="{5296C95A-9526-4B0C-9EDF-18F8927F7E78}" presName="spacer" presStyleCnt="0"/>
      <dgm:spPr/>
    </dgm:pt>
    <dgm:pt modelId="{7A581E6F-BBC8-469B-83D8-E68F7F26255E}" type="pres">
      <dgm:prSet presAssocID="{97F7E637-5094-45A9-9655-663D26640426}" presName="parentText" presStyleLbl="node1" presStyleIdx="1" presStyleCnt="4">
        <dgm:presLayoutVars>
          <dgm:chMax val="0"/>
          <dgm:bulletEnabled val="1"/>
        </dgm:presLayoutVars>
      </dgm:prSet>
      <dgm:spPr/>
      <dgm:t>
        <a:bodyPr/>
        <a:lstStyle/>
        <a:p>
          <a:endParaRPr lang="en-US"/>
        </a:p>
      </dgm:t>
    </dgm:pt>
    <dgm:pt modelId="{48540174-9EB8-4339-9B8F-A012FE511A58}" type="pres">
      <dgm:prSet presAssocID="{B0D0BC50-6CB9-4832-99A4-498E7D24D50D}" presName="spacer" presStyleCnt="0"/>
      <dgm:spPr/>
    </dgm:pt>
    <dgm:pt modelId="{4BEC3C6E-5A46-472D-AC55-6049A1652C46}" type="pres">
      <dgm:prSet presAssocID="{ADE6D2BC-157F-41F6-8D75-B78AB5ECACF2}" presName="parentText" presStyleLbl="node1" presStyleIdx="2" presStyleCnt="4">
        <dgm:presLayoutVars>
          <dgm:chMax val="0"/>
          <dgm:bulletEnabled val="1"/>
        </dgm:presLayoutVars>
      </dgm:prSet>
      <dgm:spPr/>
      <dgm:t>
        <a:bodyPr/>
        <a:lstStyle/>
        <a:p>
          <a:endParaRPr lang="en-US"/>
        </a:p>
      </dgm:t>
    </dgm:pt>
    <dgm:pt modelId="{E9AC570E-8954-475C-894A-BFE7B8C751CD}" type="pres">
      <dgm:prSet presAssocID="{D86828F4-975E-466A-B3B1-096CDB7CF5DA}" presName="spacer" presStyleCnt="0"/>
      <dgm:spPr/>
    </dgm:pt>
    <dgm:pt modelId="{560B0B13-FDFE-489B-887E-D5CE6B9338C7}" type="pres">
      <dgm:prSet presAssocID="{2962C897-DA69-4F66-B562-2585C781F0B5}" presName="parentText" presStyleLbl="node1" presStyleIdx="3" presStyleCnt="4">
        <dgm:presLayoutVars>
          <dgm:chMax val="0"/>
          <dgm:bulletEnabled val="1"/>
        </dgm:presLayoutVars>
      </dgm:prSet>
      <dgm:spPr/>
      <dgm:t>
        <a:bodyPr/>
        <a:lstStyle/>
        <a:p>
          <a:endParaRPr lang="en-US"/>
        </a:p>
      </dgm:t>
    </dgm:pt>
  </dgm:ptLst>
  <dgm:cxnLst>
    <dgm:cxn modelId="{4F16A140-9A28-4A1D-8B7D-400A4BDBB45F}" srcId="{58173953-A94F-4D8D-A4C2-9FF58ACAADE8}" destId="{2962C897-DA69-4F66-B562-2585C781F0B5}" srcOrd="3" destOrd="0" parTransId="{29EBF547-051E-4B63-8A41-88BAE984E3AD}" sibTransId="{4AD5B6DD-DF7F-42B9-86CB-A30CB3F1BB94}"/>
    <dgm:cxn modelId="{4DE0A94F-D1D6-4E84-8CBC-36917CD88AC9}" srcId="{58173953-A94F-4D8D-A4C2-9FF58ACAADE8}" destId="{97F7E637-5094-45A9-9655-663D26640426}" srcOrd="1" destOrd="0" parTransId="{9CA6845E-56B3-424C-8BF7-1F4FCA1FD288}" sibTransId="{B0D0BC50-6CB9-4832-99A4-498E7D24D50D}"/>
    <dgm:cxn modelId="{CE91DBDA-9930-4CC4-9A0A-198E8E26715A}" type="presOf" srcId="{ADE6D2BC-157F-41F6-8D75-B78AB5ECACF2}" destId="{4BEC3C6E-5A46-472D-AC55-6049A1652C46}" srcOrd="0" destOrd="0" presId="urn:microsoft.com/office/officeart/2005/8/layout/vList2"/>
    <dgm:cxn modelId="{3B4D700E-EC0C-48C4-A928-DBC9B691F1BA}" srcId="{58173953-A94F-4D8D-A4C2-9FF58ACAADE8}" destId="{ADE6D2BC-157F-41F6-8D75-B78AB5ECACF2}" srcOrd="2" destOrd="0" parTransId="{C8AA9D47-5753-4746-B351-CBA81D25A546}" sibTransId="{D86828F4-975E-466A-B3B1-096CDB7CF5DA}"/>
    <dgm:cxn modelId="{6E095F0E-EA23-4630-987B-B3348D5B3786}" srcId="{58173953-A94F-4D8D-A4C2-9FF58ACAADE8}" destId="{FE7D2BB0-BC24-4EDA-9128-EC842AADBB51}" srcOrd="0" destOrd="0" parTransId="{B7652C22-68FB-4882-A351-E2A65DC45ABA}" sibTransId="{5296C95A-9526-4B0C-9EDF-18F8927F7E78}"/>
    <dgm:cxn modelId="{ECA30BC2-F344-409D-832C-1005D75B9AB3}" type="presOf" srcId="{FE7D2BB0-BC24-4EDA-9128-EC842AADBB51}" destId="{5579193D-7B82-4E2C-98A8-31C5ED58601E}" srcOrd="0" destOrd="0" presId="urn:microsoft.com/office/officeart/2005/8/layout/vList2"/>
    <dgm:cxn modelId="{7FC4BB96-A2BC-4E73-8311-B2135E44D182}" type="presOf" srcId="{2962C897-DA69-4F66-B562-2585C781F0B5}" destId="{560B0B13-FDFE-489B-887E-D5CE6B9338C7}" srcOrd="0" destOrd="0" presId="urn:microsoft.com/office/officeart/2005/8/layout/vList2"/>
    <dgm:cxn modelId="{15C35193-91D9-409D-8C30-20BEBD1470E5}" type="presOf" srcId="{58173953-A94F-4D8D-A4C2-9FF58ACAADE8}" destId="{060B83AA-DF8B-48B6-B14F-F1F8D0C60DBE}" srcOrd="0" destOrd="0" presId="urn:microsoft.com/office/officeart/2005/8/layout/vList2"/>
    <dgm:cxn modelId="{7E0CFEA5-EACA-435C-8861-52353B2E7234}" type="presOf" srcId="{97F7E637-5094-45A9-9655-663D26640426}" destId="{7A581E6F-BBC8-469B-83D8-E68F7F26255E}" srcOrd="0" destOrd="0" presId="urn:microsoft.com/office/officeart/2005/8/layout/vList2"/>
    <dgm:cxn modelId="{55A06D25-6252-42FF-B5DD-9FFF477041AD}" type="presParOf" srcId="{060B83AA-DF8B-48B6-B14F-F1F8D0C60DBE}" destId="{5579193D-7B82-4E2C-98A8-31C5ED58601E}" srcOrd="0" destOrd="0" presId="urn:microsoft.com/office/officeart/2005/8/layout/vList2"/>
    <dgm:cxn modelId="{A0186F44-8C7D-40F6-95EE-326B1D02C713}" type="presParOf" srcId="{060B83AA-DF8B-48B6-B14F-F1F8D0C60DBE}" destId="{6A404698-D9AB-4032-90D0-A7B4B48D615F}" srcOrd="1" destOrd="0" presId="urn:microsoft.com/office/officeart/2005/8/layout/vList2"/>
    <dgm:cxn modelId="{DDBC580E-7F31-4C8D-9914-15C00706579E}" type="presParOf" srcId="{060B83AA-DF8B-48B6-B14F-F1F8D0C60DBE}" destId="{7A581E6F-BBC8-469B-83D8-E68F7F26255E}" srcOrd="2" destOrd="0" presId="urn:microsoft.com/office/officeart/2005/8/layout/vList2"/>
    <dgm:cxn modelId="{AFD141E5-EA3B-4BF1-9E29-431676EC1FE4}" type="presParOf" srcId="{060B83AA-DF8B-48B6-B14F-F1F8D0C60DBE}" destId="{48540174-9EB8-4339-9B8F-A012FE511A58}" srcOrd="3" destOrd="0" presId="urn:microsoft.com/office/officeart/2005/8/layout/vList2"/>
    <dgm:cxn modelId="{B316605B-423D-42EA-8A6B-975E3A5C23F5}" type="presParOf" srcId="{060B83AA-DF8B-48B6-B14F-F1F8D0C60DBE}" destId="{4BEC3C6E-5A46-472D-AC55-6049A1652C46}" srcOrd="4" destOrd="0" presId="urn:microsoft.com/office/officeart/2005/8/layout/vList2"/>
    <dgm:cxn modelId="{C500E98A-F8DF-4598-A2D3-5919619BCC9C}" type="presParOf" srcId="{060B83AA-DF8B-48B6-B14F-F1F8D0C60DBE}" destId="{E9AC570E-8954-475C-894A-BFE7B8C751CD}" srcOrd="5" destOrd="0" presId="urn:microsoft.com/office/officeart/2005/8/layout/vList2"/>
    <dgm:cxn modelId="{F6BF6A79-97C8-4DD1-BBD7-3C624964D33A}" type="presParOf" srcId="{060B83AA-DF8B-48B6-B14F-F1F8D0C60DBE}" destId="{560B0B13-FDFE-489B-887E-D5CE6B9338C7}"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0ED18F6C-AAFE-4A14-9351-3E51CBF4A701}" type="doc">
      <dgm:prSet loTypeId="urn:microsoft.com/office/officeart/2005/8/layout/vProcess5" loCatId="process" qsTypeId="urn:microsoft.com/office/officeart/2005/8/quickstyle/3d9" qsCatId="3D" csTypeId="urn:microsoft.com/office/officeart/2005/8/colors/accent0_3" csCatId="mainScheme"/>
      <dgm:spPr/>
      <dgm:t>
        <a:bodyPr/>
        <a:lstStyle/>
        <a:p>
          <a:endParaRPr lang="en-US"/>
        </a:p>
      </dgm:t>
    </dgm:pt>
    <dgm:pt modelId="{540478CF-2E36-4EE8-A161-62C2782D70FD}">
      <dgm:prSet/>
      <dgm:spPr/>
      <dgm:t>
        <a:bodyPr/>
        <a:lstStyle/>
        <a:p>
          <a:pPr rtl="1"/>
          <a:r>
            <a:rPr lang="fa-IR" dirty="0" smtClean="0">
              <a:cs typeface="B Zar" pitchFamily="2" charset="-78"/>
            </a:rPr>
            <a:t>کاهش دستوری نرخ بهره</a:t>
          </a:r>
          <a:endParaRPr lang="en-US" dirty="0">
            <a:cs typeface="B Zar" pitchFamily="2" charset="-78"/>
          </a:endParaRPr>
        </a:p>
      </dgm:t>
    </dgm:pt>
    <dgm:pt modelId="{A3E979A9-3B93-4EF2-B64B-E1312609FBFC}" type="parTrans" cxnId="{C80E8331-2966-43E4-A6B6-7839154E2ED7}">
      <dgm:prSet/>
      <dgm:spPr/>
      <dgm:t>
        <a:bodyPr/>
        <a:lstStyle/>
        <a:p>
          <a:endParaRPr lang="en-US">
            <a:cs typeface="B Zar" pitchFamily="2" charset="-78"/>
          </a:endParaRPr>
        </a:p>
      </dgm:t>
    </dgm:pt>
    <dgm:pt modelId="{77B4265C-4C1C-49EF-B073-BB567C4464E7}" type="sibTrans" cxnId="{C80E8331-2966-43E4-A6B6-7839154E2ED7}">
      <dgm:prSet/>
      <dgm:spPr/>
      <dgm:t>
        <a:bodyPr/>
        <a:lstStyle/>
        <a:p>
          <a:endParaRPr lang="en-US">
            <a:cs typeface="B Zar" pitchFamily="2" charset="-78"/>
          </a:endParaRPr>
        </a:p>
      </dgm:t>
    </dgm:pt>
    <dgm:pt modelId="{3455EC9E-B2CC-406C-9FE0-20F93A30BF81}">
      <dgm:prSet/>
      <dgm:spPr/>
      <dgm:t>
        <a:bodyPr/>
        <a:lstStyle/>
        <a:p>
          <a:pPr rtl="1"/>
          <a:r>
            <a:rPr lang="fa-IR" dirty="0" smtClean="0">
              <a:cs typeface="B Zar" pitchFamily="2" charset="-78"/>
            </a:rPr>
            <a:t>گرایش شدید به عقود ریسکی‌تر مانند مشارکت مدنی</a:t>
          </a:r>
          <a:endParaRPr lang="en-US" dirty="0">
            <a:cs typeface="B Zar" pitchFamily="2" charset="-78"/>
          </a:endParaRPr>
        </a:p>
      </dgm:t>
    </dgm:pt>
    <dgm:pt modelId="{DD827E91-0D77-459B-B913-DF8863773266}" type="parTrans" cxnId="{6D736C23-FCA0-4EE0-A5BB-B2E94EBD0BB8}">
      <dgm:prSet/>
      <dgm:spPr/>
      <dgm:t>
        <a:bodyPr/>
        <a:lstStyle/>
        <a:p>
          <a:endParaRPr lang="en-US">
            <a:cs typeface="B Zar" pitchFamily="2" charset="-78"/>
          </a:endParaRPr>
        </a:p>
      </dgm:t>
    </dgm:pt>
    <dgm:pt modelId="{3E2D129F-3084-4874-98E4-085310735EC9}" type="sibTrans" cxnId="{6D736C23-FCA0-4EE0-A5BB-B2E94EBD0BB8}">
      <dgm:prSet/>
      <dgm:spPr/>
      <dgm:t>
        <a:bodyPr/>
        <a:lstStyle/>
        <a:p>
          <a:endParaRPr lang="en-US">
            <a:cs typeface="B Zar" pitchFamily="2" charset="-78"/>
          </a:endParaRPr>
        </a:p>
      </dgm:t>
    </dgm:pt>
    <dgm:pt modelId="{50587E99-405E-4CA1-BEB7-BA09694E082A}">
      <dgm:prSet/>
      <dgm:spPr/>
      <dgm:t>
        <a:bodyPr/>
        <a:lstStyle/>
        <a:p>
          <a:pPr rtl="1"/>
          <a:r>
            <a:rPr lang="fa-IR" dirty="0" smtClean="0">
              <a:cs typeface="B Zar" pitchFamily="2" charset="-78"/>
            </a:rPr>
            <a:t>افزایش ریسک بانک</a:t>
          </a:r>
          <a:endParaRPr lang="en-US" dirty="0">
            <a:cs typeface="B Zar" pitchFamily="2" charset="-78"/>
          </a:endParaRPr>
        </a:p>
      </dgm:t>
    </dgm:pt>
    <dgm:pt modelId="{9B23ACF6-E41E-48E4-A951-A9761C664B0C}" type="parTrans" cxnId="{715784B0-C66A-4B65-BBC6-7D1BE8FD29AF}">
      <dgm:prSet/>
      <dgm:spPr/>
      <dgm:t>
        <a:bodyPr/>
        <a:lstStyle/>
        <a:p>
          <a:endParaRPr lang="en-US">
            <a:cs typeface="B Zar" pitchFamily="2" charset="-78"/>
          </a:endParaRPr>
        </a:p>
      </dgm:t>
    </dgm:pt>
    <dgm:pt modelId="{63F473EE-2AB9-4AD0-98E2-DC3AA8B2239D}" type="sibTrans" cxnId="{715784B0-C66A-4B65-BBC6-7D1BE8FD29AF}">
      <dgm:prSet/>
      <dgm:spPr/>
      <dgm:t>
        <a:bodyPr/>
        <a:lstStyle/>
        <a:p>
          <a:endParaRPr lang="en-US">
            <a:cs typeface="B Zar" pitchFamily="2" charset="-78"/>
          </a:endParaRPr>
        </a:p>
      </dgm:t>
    </dgm:pt>
    <dgm:pt modelId="{3DB3B552-0546-47EB-A217-2C6D660D8890}" type="pres">
      <dgm:prSet presAssocID="{0ED18F6C-AAFE-4A14-9351-3E51CBF4A701}" presName="outerComposite" presStyleCnt="0">
        <dgm:presLayoutVars>
          <dgm:chMax val="5"/>
          <dgm:dir/>
          <dgm:resizeHandles val="exact"/>
        </dgm:presLayoutVars>
      </dgm:prSet>
      <dgm:spPr/>
      <dgm:t>
        <a:bodyPr/>
        <a:lstStyle/>
        <a:p>
          <a:endParaRPr lang="en-US"/>
        </a:p>
      </dgm:t>
    </dgm:pt>
    <dgm:pt modelId="{4E2CC487-8754-4D8C-BAE5-F211F19A95A8}" type="pres">
      <dgm:prSet presAssocID="{0ED18F6C-AAFE-4A14-9351-3E51CBF4A701}" presName="dummyMaxCanvas" presStyleCnt="0">
        <dgm:presLayoutVars/>
      </dgm:prSet>
      <dgm:spPr/>
    </dgm:pt>
    <dgm:pt modelId="{9AA702BF-7E5F-4E80-9B22-EE160D728ECE}" type="pres">
      <dgm:prSet presAssocID="{0ED18F6C-AAFE-4A14-9351-3E51CBF4A701}" presName="ThreeNodes_1" presStyleLbl="node1" presStyleIdx="0" presStyleCnt="3">
        <dgm:presLayoutVars>
          <dgm:bulletEnabled val="1"/>
        </dgm:presLayoutVars>
      </dgm:prSet>
      <dgm:spPr/>
      <dgm:t>
        <a:bodyPr/>
        <a:lstStyle/>
        <a:p>
          <a:endParaRPr lang="en-US"/>
        </a:p>
      </dgm:t>
    </dgm:pt>
    <dgm:pt modelId="{0C4684DE-3F41-493E-9CAC-B5D032DE8A44}" type="pres">
      <dgm:prSet presAssocID="{0ED18F6C-AAFE-4A14-9351-3E51CBF4A701}" presName="ThreeNodes_2" presStyleLbl="node1" presStyleIdx="1" presStyleCnt="3">
        <dgm:presLayoutVars>
          <dgm:bulletEnabled val="1"/>
        </dgm:presLayoutVars>
      </dgm:prSet>
      <dgm:spPr/>
      <dgm:t>
        <a:bodyPr/>
        <a:lstStyle/>
        <a:p>
          <a:endParaRPr lang="en-US"/>
        </a:p>
      </dgm:t>
    </dgm:pt>
    <dgm:pt modelId="{7CEE8C5E-C1FF-4FD6-961F-9F6E5D4B7982}" type="pres">
      <dgm:prSet presAssocID="{0ED18F6C-AAFE-4A14-9351-3E51CBF4A701}" presName="ThreeNodes_3" presStyleLbl="node1" presStyleIdx="2" presStyleCnt="3">
        <dgm:presLayoutVars>
          <dgm:bulletEnabled val="1"/>
        </dgm:presLayoutVars>
      </dgm:prSet>
      <dgm:spPr/>
      <dgm:t>
        <a:bodyPr/>
        <a:lstStyle/>
        <a:p>
          <a:endParaRPr lang="en-US"/>
        </a:p>
      </dgm:t>
    </dgm:pt>
    <dgm:pt modelId="{DFAC6C89-7F61-4DD9-B749-AC42B1707B0D}" type="pres">
      <dgm:prSet presAssocID="{0ED18F6C-AAFE-4A14-9351-3E51CBF4A701}" presName="ThreeConn_1-2" presStyleLbl="fgAccFollowNode1" presStyleIdx="0" presStyleCnt="2">
        <dgm:presLayoutVars>
          <dgm:bulletEnabled val="1"/>
        </dgm:presLayoutVars>
      </dgm:prSet>
      <dgm:spPr/>
      <dgm:t>
        <a:bodyPr/>
        <a:lstStyle/>
        <a:p>
          <a:endParaRPr lang="en-US"/>
        </a:p>
      </dgm:t>
    </dgm:pt>
    <dgm:pt modelId="{1F8AE41B-2511-4D05-84B4-827EEA64BD51}" type="pres">
      <dgm:prSet presAssocID="{0ED18F6C-AAFE-4A14-9351-3E51CBF4A701}" presName="ThreeConn_2-3" presStyleLbl="fgAccFollowNode1" presStyleIdx="1" presStyleCnt="2">
        <dgm:presLayoutVars>
          <dgm:bulletEnabled val="1"/>
        </dgm:presLayoutVars>
      </dgm:prSet>
      <dgm:spPr/>
      <dgm:t>
        <a:bodyPr/>
        <a:lstStyle/>
        <a:p>
          <a:endParaRPr lang="en-US"/>
        </a:p>
      </dgm:t>
    </dgm:pt>
    <dgm:pt modelId="{25090CFF-6585-433F-ABB3-08498EA9841D}" type="pres">
      <dgm:prSet presAssocID="{0ED18F6C-AAFE-4A14-9351-3E51CBF4A701}" presName="ThreeNodes_1_text" presStyleLbl="node1" presStyleIdx="2" presStyleCnt="3">
        <dgm:presLayoutVars>
          <dgm:bulletEnabled val="1"/>
        </dgm:presLayoutVars>
      </dgm:prSet>
      <dgm:spPr/>
      <dgm:t>
        <a:bodyPr/>
        <a:lstStyle/>
        <a:p>
          <a:endParaRPr lang="en-US"/>
        </a:p>
      </dgm:t>
    </dgm:pt>
    <dgm:pt modelId="{374ABC8F-F2B3-4F00-9E2F-69CD2BFA5843}" type="pres">
      <dgm:prSet presAssocID="{0ED18F6C-AAFE-4A14-9351-3E51CBF4A701}" presName="ThreeNodes_2_text" presStyleLbl="node1" presStyleIdx="2" presStyleCnt="3">
        <dgm:presLayoutVars>
          <dgm:bulletEnabled val="1"/>
        </dgm:presLayoutVars>
      </dgm:prSet>
      <dgm:spPr/>
      <dgm:t>
        <a:bodyPr/>
        <a:lstStyle/>
        <a:p>
          <a:endParaRPr lang="en-US"/>
        </a:p>
      </dgm:t>
    </dgm:pt>
    <dgm:pt modelId="{AAC99116-29C6-44B8-AF57-72409C094837}" type="pres">
      <dgm:prSet presAssocID="{0ED18F6C-AAFE-4A14-9351-3E51CBF4A701}" presName="ThreeNodes_3_text" presStyleLbl="node1" presStyleIdx="2" presStyleCnt="3">
        <dgm:presLayoutVars>
          <dgm:bulletEnabled val="1"/>
        </dgm:presLayoutVars>
      </dgm:prSet>
      <dgm:spPr/>
      <dgm:t>
        <a:bodyPr/>
        <a:lstStyle/>
        <a:p>
          <a:endParaRPr lang="en-US"/>
        </a:p>
      </dgm:t>
    </dgm:pt>
  </dgm:ptLst>
  <dgm:cxnLst>
    <dgm:cxn modelId="{FC19BFAC-E6ED-499C-BB0E-D566F49C0DA0}" type="presOf" srcId="{3455EC9E-B2CC-406C-9FE0-20F93A30BF81}" destId="{374ABC8F-F2B3-4F00-9E2F-69CD2BFA5843}" srcOrd="1" destOrd="0" presId="urn:microsoft.com/office/officeart/2005/8/layout/vProcess5"/>
    <dgm:cxn modelId="{3C1B68F1-3C00-4855-B73D-76410181CE29}" type="presOf" srcId="{540478CF-2E36-4EE8-A161-62C2782D70FD}" destId="{25090CFF-6585-433F-ABB3-08498EA9841D}" srcOrd="1" destOrd="0" presId="urn:microsoft.com/office/officeart/2005/8/layout/vProcess5"/>
    <dgm:cxn modelId="{A7BB6B71-B05A-4305-BC2D-FDFC7C886718}" type="presOf" srcId="{77B4265C-4C1C-49EF-B073-BB567C4464E7}" destId="{DFAC6C89-7F61-4DD9-B749-AC42B1707B0D}" srcOrd="0" destOrd="0" presId="urn:microsoft.com/office/officeart/2005/8/layout/vProcess5"/>
    <dgm:cxn modelId="{7621E780-4196-4B91-834F-B42B8EF0E882}" type="presOf" srcId="{3455EC9E-B2CC-406C-9FE0-20F93A30BF81}" destId="{0C4684DE-3F41-493E-9CAC-B5D032DE8A44}" srcOrd="0" destOrd="0" presId="urn:microsoft.com/office/officeart/2005/8/layout/vProcess5"/>
    <dgm:cxn modelId="{BB2F63D9-819A-4034-83E1-6EDC9FB17F50}" type="presOf" srcId="{0ED18F6C-AAFE-4A14-9351-3E51CBF4A701}" destId="{3DB3B552-0546-47EB-A217-2C6D660D8890}" srcOrd="0" destOrd="0" presId="urn:microsoft.com/office/officeart/2005/8/layout/vProcess5"/>
    <dgm:cxn modelId="{8ACC8ADA-4747-4FF1-A296-513C05291583}" type="presOf" srcId="{540478CF-2E36-4EE8-A161-62C2782D70FD}" destId="{9AA702BF-7E5F-4E80-9B22-EE160D728ECE}" srcOrd="0" destOrd="0" presId="urn:microsoft.com/office/officeart/2005/8/layout/vProcess5"/>
    <dgm:cxn modelId="{C80E8331-2966-43E4-A6B6-7839154E2ED7}" srcId="{0ED18F6C-AAFE-4A14-9351-3E51CBF4A701}" destId="{540478CF-2E36-4EE8-A161-62C2782D70FD}" srcOrd="0" destOrd="0" parTransId="{A3E979A9-3B93-4EF2-B64B-E1312609FBFC}" sibTransId="{77B4265C-4C1C-49EF-B073-BB567C4464E7}"/>
    <dgm:cxn modelId="{6D736C23-FCA0-4EE0-A5BB-B2E94EBD0BB8}" srcId="{0ED18F6C-AAFE-4A14-9351-3E51CBF4A701}" destId="{3455EC9E-B2CC-406C-9FE0-20F93A30BF81}" srcOrd="1" destOrd="0" parTransId="{DD827E91-0D77-459B-B913-DF8863773266}" sibTransId="{3E2D129F-3084-4874-98E4-085310735EC9}"/>
    <dgm:cxn modelId="{715784B0-C66A-4B65-BBC6-7D1BE8FD29AF}" srcId="{0ED18F6C-AAFE-4A14-9351-3E51CBF4A701}" destId="{50587E99-405E-4CA1-BEB7-BA09694E082A}" srcOrd="2" destOrd="0" parTransId="{9B23ACF6-E41E-48E4-A951-A9761C664B0C}" sibTransId="{63F473EE-2AB9-4AD0-98E2-DC3AA8B2239D}"/>
    <dgm:cxn modelId="{5E8DD9CD-FD68-4555-85A9-EF34DED1D6F6}" type="presOf" srcId="{50587E99-405E-4CA1-BEB7-BA09694E082A}" destId="{AAC99116-29C6-44B8-AF57-72409C094837}" srcOrd="1" destOrd="0" presId="urn:microsoft.com/office/officeart/2005/8/layout/vProcess5"/>
    <dgm:cxn modelId="{A7F412A1-695F-4EE0-B1EC-A71DF1F03B1B}" type="presOf" srcId="{3E2D129F-3084-4874-98E4-085310735EC9}" destId="{1F8AE41B-2511-4D05-84B4-827EEA64BD51}" srcOrd="0" destOrd="0" presId="urn:microsoft.com/office/officeart/2005/8/layout/vProcess5"/>
    <dgm:cxn modelId="{021D6BD5-5A9A-4627-A4BA-875BC92F706B}" type="presOf" srcId="{50587E99-405E-4CA1-BEB7-BA09694E082A}" destId="{7CEE8C5E-C1FF-4FD6-961F-9F6E5D4B7982}" srcOrd="0" destOrd="0" presId="urn:microsoft.com/office/officeart/2005/8/layout/vProcess5"/>
    <dgm:cxn modelId="{2DAA4B4F-F103-429D-AF16-DE89BD47A79C}" type="presParOf" srcId="{3DB3B552-0546-47EB-A217-2C6D660D8890}" destId="{4E2CC487-8754-4D8C-BAE5-F211F19A95A8}" srcOrd="0" destOrd="0" presId="urn:microsoft.com/office/officeart/2005/8/layout/vProcess5"/>
    <dgm:cxn modelId="{D8161A8B-3D11-4C7E-A088-E46B36F68A11}" type="presParOf" srcId="{3DB3B552-0546-47EB-A217-2C6D660D8890}" destId="{9AA702BF-7E5F-4E80-9B22-EE160D728ECE}" srcOrd="1" destOrd="0" presId="urn:microsoft.com/office/officeart/2005/8/layout/vProcess5"/>
    <dgm:cxn modelId="{9C2B623B-DE69-425F-BBDC-C7C301BCA99D}" type="presParOf" srcId="{3DB3B552-0546-47EB-A217-2C6D660D8890}" destId="{0C4684DE-3F41-493E-9CAC-B5D032DE8A44}" srcOrd="2" destOrd="0" presId="urn:microsoft.com/office/officeart/2005/8/layout/vProcess5"/>
    <dgm:cxn modelId="{66B01B7A-A51C-42FB-994D-9B5FDD2E1BE9}" type="presParOf" srcId="{3DB3B552-0546-47EB-A217-2C6D660D8890}" destId="{7CEE8C5E-C1FF-4FD6-961F-9F6E5D4B7982}" srcOrd="3" destOrd="0" presId="urn:microsoft.com/office/officeart/2005/8/layout/vProcess5"/>
    <dgm:cxn modelId="{E6D7F4B9-6A30-4E33-BD02-F30809726DBF}" type="presParOf" srcId="{3DB3B552-0546-47EB-A217-2C6D660D8890}" destId="{DFAC6C89-7F61-4DD9-B749-AC42B1707B0D}" srcOrd="4" destOrd="0" presId="urn:microsoft.com/office/officeart/2005/8/layout/vProcess5"/>
    <dgm:cxn modelId="{D3B49E1E-B814-4388-8FC3-411038DE7798}" type="presParOf" srcId="{3DB3B552-0546-47EB-A217-2C6D660D8890}" destId="{1F8AE41B-2511-4D05-84B4-827EEA64BD51}" srcOrd="5" destOrd="0" presId="urn:microsoft.com/office/officeart/2005/8/layout/vProcess5"/>
    <dgm:cxn modelId="{758680E5-FFB3-49B4-B02E-6D65E33FE9E0}" type="presParOf" srcId="{3DB3B552-0546-47EB-A217-2C6D660D8890}" destId="{25090CFF-6585-433F-ABB3-08498EA9841D}" srcOrd="6" destOrd="0" presId="urn:microsoft.com/office/officeart/2005/8/layout/vProcess5"/>
    <dgm:cxn modelId="{947A0928-EDD1-43B7-AD9B-A80D6DA870DB}" type="presParOf" srcId="{3DB3B552-0546-47EB-A217-2C6D660D8890}" destId="{374ABC8F-F2B3-4F00-9E2F-69CD2BFA5843}" srcOrd="7" destOrd="0" presId="urn:microsoft.com/office/officeart/2005/8/layout/vProcess5"/>
    <dgm:cxn modelId="{A9002434-FE17-4A42-9EE6-A338D623C581}" type="presParOf" srcId="{3DB3B552-0546-47EB-A217-2C6D660D8890}" destId="{AAC99116-29C6-44B8-AF57-72409C094837}"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B6A415-B5A4-4BA9-B767-696FFCFC290F}" type="doc">
      <dgm:prSet loTypeId="urn:microsoft.com/office/officeart/2005/8/layout/hList1" loCatId="list" qsTypeId="urn:microsoft.com/office/officeart/2005/8/quickstyle/3d2" qsCatId="3D" csTypeId="urn:microsoft.com/office/officeart/2005/8/colors/colorful1" csCatId="colorful" phldr="1"/>
      <dgm:spPr/>
      <dgm:t>
        <a:bodyPr/>
        <a:lstStyle/>
        <a:p>
          <a:endParaRPr lang="en-US"/>
        </a:p>
      </dgm:t>
    </dgm:pt>
    <dgm:pt modelId="{6A044D45-2969-4404-B145-201C058B1812}">
      <dgm:prSet/>
      <dgm:spPr/>
      <dgm:t>
        <a:bodyPr/>
        <a:lstStyle/>
        <a:p>
          <a:pPr rtl="1"/>
          <a:r>
            <a:rPr lang="fa-IR" dirty="0" smtClean="0">
              <a:cs typeface="B Zar" pitchFamily="2" charset="-78"/>
            </a:rPr>
            <a:t>کشورهای توسعه یافته</a:t>
          </a:r>
          <a:endParaRPr lang="en-US" dirty="0">
            <a:cs typeface="B Zar" pitchFamily="2" charset="-78"/>
          </a:endParaRPr>
        </a:p>
      </dgm:t>
    </dgm:pt>
    <dgm:pt modelId="{78EFD5AD-6803-4A20-AC55-145FAC9351AA}" type="parTrans" cxnId="{E782BF66-8BAF-408E-A933-D5729846C973}">
      <dgm:prSet/>
      <dgm:spPr/>
      <dgm:t>
        <a:bodyPr/>
        <a:lstStyle/>
        <a:p>
          <a:endParaRPr lang="en-US">
            <a:cs typeface="B Zar" pitchFamily="2" charset="-78"/>
          </a:endParaRPr>
        </a:p>
      </dgm:t>
    </dgm:pt>
    <dgm:pt modelId="{CE4EC21D-34B5-4F29-8590-17512DC2166F}" type="sibTrans" cxnId="{E782BF66-8BAF-408E-A933-D5729846C973}">
      <dgm:prSet/>
      <dgm:spPr/>
      <dgm:t>
        <a:bodyPr/>
        <a:lstStyle/>
        <a:p>
          <a:endParaRPr lang="en-US">
            <a:cs typeface="B Zar" pitchFamily="2" charset="-78"/>
          </a:endParaRPr>
        </a:p>
      </dgm:t>
    </dgm:pt>
    <dgm:pt modelId="{929AD714-0348-4942-9791-D89C19A4FF56}">
      <dgm:prSet/>
      <dgm:spPr/>
      <dgm:t>
        <a:bodyPr/>
        <a:lstStyle/>
        <a:p>
          <a:pPr rtl="1"/>
          <a:r>
            <a:rPr lang="fa-IR" dirty="0" smtClean="0">
              <a:cs typeface="B Zar" pitchFamily="2" charset="-78"/>
            </a:rPr>
            <a:t>واسطه‌زدایی</a:t>
          </a:r>
          <a:endParaRPr lang="en-US" dirty="0">
            <a:cs typeface="B Zar" pitchFamily="2" charset="-78"/>
          </a:endParaRPr>
        </a:p>
      </dgm:t>
    </dgm:pt>
    <dgm:pt modelId="{8613FD5E-3726-4643-BFEB-33617E079A26}" type="parTrans" cxnId="{95A2235D-84EA-45B8-94D1-88655D946C2A}">
      <dgm:prSet/>
      <dgm:spPr/>
      <dgm:t>
        <a:bodyPr/>
        <a:lstStyle/>
        <a:p>
          <a:endParaRPr lang="en-US">
            <a:cs typeface="B Zar" pitchFamily="2" charset="-78"/>
          </a:endParaRPr>
        </a:p>
      </dgm:t>
    </dgm:pt>
    <dgm:pt modelId="{39A8CCD3-CCE4-41B3-B94A-7042B4037E8D}" type="sibTrans" cxnId="{95A2235D-84EA-45B8-94D1-88655D946C2A}">
      <dgm:prSet/>
      <dgm:spPr/>
      <dgm:t>
        <a:bodyPr/>
        <a:lstStyle/>
        <a:p>
          <a:endParaRPr lang="en-US">
            <a:cs typeface="B Zar" pitchFamily="2" charset="-78"/>
          </a:endParaRPr>
        </a:p>
      </dgm:t>
    </dgm:pt>
    <dgm:pt modelId="{6E1D9F3B-4345-4E1E-96A2-6BA5F1972869}">
      <dgm:prSet/>
      <dgm:spPr/>
      <dgm:t>
        <a:bodyPr/>
        <a:lstStyle/>
        <a:p>
          <a:pPr rtl="1"/>
          <a:r>
            <a:rPr lang="fa-IR" dirty="0" smtClean="0">
              <a:cs typeface="B Zar" pitchFamily="2" charset="-78"/>
            </a:rPr>
            <a:t>بورس پایگی</a:t>
          </a:r>
          <a:endParaRPr lang="en-US" dirty="0">
            <a:cs typeface="B Zar" pitchFamily="2" charset="-78"/>
          </a:endParaRPr>
        </a:p>
      </dgm:t>
    </dgm:pt>
    <dgm:pt modelId="{DEB87C3A-9D1B-432C-A166-EBE44D6C935D}" type="parTrans" cxnId="{3124B614-C940-4875-B3E9-6C768D3524EB}">
      <dgm:prSet/>
      <dgm:spPr/>
      <dgm:t>
        <a:bodyPr/>
        <a:lstStyle/>
        <a:p>
          <a:endParaRPr lang="en-US">
            <a:cs typeface="B Zar" pitchFamily="2" charset="-78"/>
          </a:endParaRPr>
        </a:p>
      </dgm:t>
    </dgm:pt>
    <dgm:pt modelId="{6BE3AF6E-1024-4687-9D31-E700910BA453}" type="sibTrans" cxnId="{3124B614-C940-4875-B3E9-6C768D3524EB}">
      <dgm:prSet/>
      <dgm:spPr/>
      <dgm:t>
        <a:bodyPr/>
        <a:lstStyle/>
        <a:p>
          <a:endParaRPr lang="en-US">
            <a:cs typeface="B Zar" pitchFamily="2" charset="-78"/>
          </a:endParaRPr>
        </a:p>
      </dgm:t>
    </dgm:pt>
    <dgm:pt modelId="{FA566204-DA35-4514-BFCB-C6E01EBFAFE0}">
      <dgm:prSet/>
      <dgm:spPr/>
      <dgm:t>
        <a:bodyPr/>
        <a:lstStyle/>
        <a:p>
          <a:pPr rtl="1"/>
          <a:r>
            <a:rPr lang="fa-IR" dirty="0" smtClean="0">
              <a:cs typeface="B Zar" pitchFamily="2" charset="-78"/>
            </a:rPr>
            <a:t>کشورهای در حال توسعه</a:t>
          </a:r>
          <a:endParaRPr lang="en-US" dirty="0">
            <a:cs typeface="B Zar" pitchFamily="2" charset="-78"/>
          </a:endParaRPr>
        </a:p>
      </dgm:t>
    </dgm:pt>
    <dgm:pt modelId="{EB615BF2-25FC-4D9A-962B-F34877F68009}" type="parTrans" cxnId="{D0370DB1-33EA-413E-8B9F-DA52DED28C46}">
      <dgm:prSet/>
      <dgm:spPr/>
      <dgm:t>
        <a:bodyPr/>
        <a:lstStyle/>
        <a:p>
          <a:endParaRPr lang="en-US">
            <a:cs typeface="B Zar" pitchFamily="2" charset="-78"/>
          </a:endParaRPr>
        </a:p>
      </dgm:t>
    </dgm:pt>
    <dgm:pt modelId="{037A908E-29D9-4B80-A2EF-F4548B0E7938}" type="sibTrans" cxnId="{D0370DB1-33EA-413E-8B9F-DA52DED28C46}">
      <dgm:prSet/>
      <dgm:spPr/>
      <dgm:t>
        <a:bodyPr/>
        <a:lstStyle/>
        <a:p>
          <a:endParaRPr lang="en-US">
            <a:cs typeface="B Zar" pitchFamily="2" charset="-78"/>
          </a:endParaRPr>
        </a:p>
      </dgm:t>
    </dgm:pt>
    <dgm:pt modelId="{F59CA2C8-4111-4EEC-8ABE-E9C6BA611280}">
      <dgm:prSet/>
      <dgm:spPr/>
      <dgm:t>
        <a:bodyPr/>
        <a:lstStyle/>
        <a:p>
          <a:pPr rtl="1"/>
          <a:r>
            <a:rPr lang="fa-IR" dirty="0" smtClean="0">
              <a:cs typeface="B Zar" pitchFamily="2" charset="-78"/>
            </a:rPr>
            <a:t>واسطه‌گرایی</a:t>
          </a:r>
          <a:endParaRPr lang="en-US" dirty="0">
            <a:cs typeface="B Zar" pitchFamily="2" charset="-78"/>
          </a:endParaRPr>
        </a:p>
      </dgm:t>
    </dgm:pt>
    <dgm:pt modelId="{44CC4BBA-31A3-4E09-8330-9F3E9B3468D8}" type="parTrans" cxnId="{79832357-D945-49D4-B093-97F93308CDE7}">
      <dgm:prSet/>
      <dgm:spPr/>
      <dgm:t>
        <a:bodyPr/>
        <a:lstStyle/>
        <a:p>
          <a:endParaRPr lang="en-US">
            <a:cs typeface="B Zar" pitchFamily="2" charset="-78"/>
          </a:endParaRPr>
        </a:p>
      </dgm:t>
    </dgm:pt>
    <dgm:pt modelId="{1B0D7EC0-D982-406A-93EE-0CCC4C1C21EA}" type="sibTrans" cxnId="{79832357-D945-49D4-B093-97F93308CDE7}">
      <dgm:prSet/>
      <dgm:spPr/>
      <dgm:t>
        <a:bodyPr/>
        <a:lstStyle/>
        <a:p>
          <a:endParaRPr lang="en-US">
            <a:cs typeface="B Zar" pitchFamily="2" charset="-78"/>
          </a:endParaRPr>
        </a:p>
      </dgm:t>
    </dgm:pt>
    <dgm:pt modelId="{7A8355B9-BAC2-47CE-8AD9-8377F98526B6}">
      <dgm:prSet/>
      <dgm:spPr/>
      <dgm:t>
        <a:bodyPr/>
        <a:lstStyle/>
        <a:p>
          <a:pPr rtl="1"/>
          <a:r>
            <a:rPr lang="fa-IR" dirty="0" smtClean="0">
              <a:cs typeface="B Zar" pitchFamily="2" charset="-78"/>
            </a:rPr>
            <a:t>بانک‌پایگی</a:t>
          </a:r>
          <a:endParaRPr lang="en-US" dirty="0">
            <a:cs typeface="B Zar" pitchFamily="2" charset="-78"/>
          </a:endParaRPr>
        </a:p>
      </dgm:t>
    </dgm:pt>
    <dgm:pt modelId="{C72AF281-E6A4-43A8-B730-B75545902A5C}" type="parTrans" cxnId="{20F88B88-E647-4364-B289-32714B5D9DD9}">
      <dgm:prSet/>
      <dgm:spPr/>
      <dgm:t>
        <a:bodyPr/>
        <a:lstStyle/>
        <a:p>
          <a:endParaRPr lang="en-US">
            <a:cs typeface="B Zar" pitchFamily="2" charset="-78"/>
          </a:endParaRPr>
        </a:p>
      </dgm:t>
    </dgm:pt>
    <dgm:pt modelId="{6739F1D1-ACEF-41F1-A802-C7AF7F80F0C5}" type="sibTrans" cxnId="{20F88B88-E647-4364-B289-32714B5D9DD9}">
      <dgm:prSet/>
      <dgm:spPr/>
      <dgm:t>
        <a:bodyPr/>
        <a:lstStyle/>
        <a:p>
          <a:endParaRPr lang="en-US">
            <a:cs typeface="B Zar" pitchFamily="2" charset="-78"/>
          </a:endParaRPr>
        </a:p>
      </dgm:t>
    </dgm:pt>
    <dgm:pt modelId="{6E636728-3FAB-4523-8EB3-6965ACC4DF25}" type="pres">
      <dgm:prSet presAssocID="{4EB6A415-B5A4-4BA9-B767-696FFCFC290F}" presName="Name0" presStyleCnt="0">
        <dgm:presLayoutVars>
          <dgm:dir/>
          <dgm:animLvl val="lvl"/>
          <dgm:resizeHandles val="exact"/>
        </dgm:presLayoutVars>
      </dgm:prSet>
      <dgm:spPr/>
      <dgm:t>
        <a:bodyPr/>
        <a:lstStyle/>
        <a:p>
          <a:endParaRPr lang="en-US"/>
        </a:p>
      </dgm:t>
    </dgm:pt>
    <dgm:pt modelId="{4556F386-E337-4EFF-9114-C5A3255FDEC5}" type="pres">
      <dgm:prSet presAssocID="{6A044D45-2969-4404-B145-201C058B1812}" presName="composite" presStyleCnt="0"/>
      <dgm:spPr/>
    </dgm:pt>
    <dgm:pt modelId="{6D1595E5-7EF0-4E22-AADE-158E8E972590}" type="pres">
      <dgm:prSet presAssocID="{6A044D45-2969-4404-B145-201C058B1812}" presName="parTx" presStyleLbl="alignNode1" presStyleIdx="0" presStyleCnt="2">
        <dgm:presLayoutVars>
          <dgm:chMax val="0"/>
          <dgm:chPref val="0"/>
          <dgm:bulletEnabled val="1"/>
        </dgm:presLayoutVars>
      </dgm:prSet>
      <dgm:spPr/>
      <dgm:t>
        <a:bodyPr/>
        <a:lstStyle/>
        <a:p>
          <a:endParaRPr lang="en-US"/>
        </a:p>
      </dgm:t>
    </dgm:pt>
    <dgm:pt modelId="{FF66076E-4158-4AF3-B95A-2ADE01B374BD}" type="pres">
      <dgm:prSet presAssocID="{6A044D45-2969-4404-B145-201C058B1812}" presName="desTx" presStyleLbl="alignAccFollowNode1" presStyleIdx="0" presStyleCnt="2">
        <dgm:presLayoutVars>
          <dgm:bulletEnabled val="1"/>
        </dgm:presLayoutVars>
      </dgm:prSet>
      <dgm:spPr/>
      <dgm:t>
        <a:bodyPr/>
        <a:lstStyle/>
        <a:p>
          <a:endParaRPr lang="en-US"/>
        </a:p>
      </dgm:t>
    </dgm:pt>
    <dgm:pt modelId="{BE4E4783-50CC-4BB0-8FB7-552F92C24516}" type="pres">
      <dgm:prSet presAssocID="{CE4EC21D-34B5-4F29-8590-17512DC2166F}" presName="space" presStyleCnt="0"/>
      <dgm:spPr/>
    </dgm:pt>
    <dgm:pt modelId="{0ADB1B6A-5C6E-49AF-A4F5-EF98E3F4986C}" type="pres">
      <dgm:prSet presAssocID="{FA566204-DA35-4514-BFCB-C6E01EBFAFE0}" presName="composite" presStyleCnt="0"/>
      <dgm:spPr/>
    </dgm:pt>
    <dgm:pt modelId="{844F10E7-D922-4069-8F7F-9CCF09C40E4D}" type="pres">
      <dgm:prSet presAssocID="{FA566204-DA35-4514-BFCB-C6E01EBFAFE0}" presName="parTx" presStyleLbl="alignNode1" presStyleIdx="1" presStyleCnt="2">
        <dgm:presLayoutVars>
          <dgm:chMax val="0"/>
          <dgm:chPref val="0"/>
          <dgm:bulletEnabled val="1"/>
        </dgm:presLayoutVars>
      </dgm:prSet>
      <dgm:spPr/>
      <dgm:t>
        <a:bodyPr/>
        <a:lstStyle/>
        <a:p>
          <a:endParaRPr lang="en-US"/>
        </a:p>
      </dgm:t>
    </dgm:pt>
    <dgm:pt modelId="{2EFA3006-5B44-43DB-BB81-0D42DB2DB9FB}" type="pres">
      <dgm:prSet presAssocID="{FA566204-DA35-4514-BFCB-C6E01EBFAFE0}" presName="desTx" presStyleLbl="alignAccFollowNode1" presStyleIdx="1" presStyleCnt="2">
        <dgm:presLayoutVars>
          <dgm:bulletEnabled val="1"/>
        </dgm:presLayoutVars>
      </dgm:prSet>
      <dgm:spPr/>
      <dgm:t>
        <a:bodyPr/>
        <a:lstStyle/>
        <a:p>
          <a:endParaRPr lang="en-US"/>
        </a:p>
      </dgm:t>
    </dgm:pt>
  </dgm:ptLst>
  <dgm:cxnLst>
    <dgm:cxn modelId="{D0370DB1-33EA-413E-8B9F-DA52DED28C46}" srcId="{4EB6A415-B5A4-4BA9-B767-696FFCFC290F}" destId="{FA566204-DA35-4514-BFCB-C6E01EBFAFE0}" srcOrd="1" destOrd="0" parTransId="{EB615BF2-25FC-4D9A-962B-F34877F68009}" sibTransId="{037A908E-29D9-4B80-A2EF-F4548B0E7938}"/>
    <dgm:cxn modelId="{3124B614-C940-4875-B3E9-6C768D3524EB}" srcId="{6A044D45-2969-4404-B145-201C058B1812}" destId="{6E1D9F3B-4345-4E1E-96A2-6BA5F1972869}" srcOrd="1" destOrd="0" parTransId="{DEB87C3A-9D1B-432C-A166-EBE44D6C935D}" sibTransId="{6BE3AF6E-1024-4687-9D31-E700910BA453}"/>
    <dgm:cxn modelId="{35A8FFD2-2B95-41D9-ABED-7DFB86FF904F}" type="presOf" srcId="{6A044D45-2969-4404-B145-201C058B1812}" destId="{6D1595E5-7EF0-4E22-AADE-158E8E972590}" srcOrd="0" destOrd="0" presId="urn:microsoft.com/office/officeart/2005/8/layout/hList1"/>
    <dgm:cxn modelId="{E782BF66-8BAF-408E-A933-D5729846C973}" srcId="{4EB6A415-B5A4-4BA9-B767-696FFCFC290F}" destId="{6A044D45-2969-4404-B145-201C058B1812}" srcOrd="0" destOrd="0" parTransId="{78EFD5AD-6803-4A20-AC55-145FAC9351AA}" sibTransId="{CE4EC21D-34B5-4F29-8590-17512DC2166F}"/>
    <dgm:cxn modelId="{BE7F134A-8C23-4655-AA9D-9BD7B7AE46C9}" type="presOf" srcId="{F59CA2C8-4111-4EEC-8ABE-E9C6BA611280}" destId="{2EFA3006-5B44-43DB-BB81-0D42DB2DB9FB}" srcOrd="0" destOrd="0" presId="urn:microsoft.com/office/officeart/2005/8/layout/hList1"/>
    <dgm:cxn modelId="{1E266A3C-CBFE-4140-A9D0-172B52651B55}" type="presOf" srcId="{4EB6A415-B5A4-4BA9-B767-696FFCFC290F}" destId="{6E636728-3FAB-4523-8EB3-6965ACC4DF25}" srcOrd="0" destOrd="0" presId="urn:microsoft.com/office/officeart/2005/8/layout/hList1"/>
    <dgm:cxn modelId="{72D47917-C2DE-41DE-B453-2C69130DCF46}" type="presOf" srcId="{FA566204-DA35-4514-BFCB-C6E01EBFAFE0}" destId="{844F10E7-D922-4069-8F7F-9CCF09C40E4D}" srcOrd="0" destOrd="0" presId="urn:microsoft.com/office/officeart/2005/8/layout/hList1"/>
    <dgm:cxn modelId="{79832357-D945-49D4-B093-97F93308CDE7}" srcId="{FA566204-DA35-4514-BFCB-C6E01EBFAFE0}" destId="{F59CA2C8-4111-4EEC-8ABE-E9C6BA611280}" srcOrd="0" destOrd="0" parTransId="{44CC4BBA-31A3-4E09-8330-9F3E9B3468D8}" sibTransId="{1B0D7EC0-D982-406A-93EE-0CCC4C1C21EA}"/>
    <dgm:cxn modelId="{A91BC293-4509-4280-8280-78C007BF9440}" type="presOf" srcId="{929AD714-0348-4942-9791-D89C19A4FF56}" destId="{FF66076E-4158-4AF3-B95A-2ADE01B374BD}" srcOrd="0" destOrd="0" presId="urn:microsoft.com/office/officeart/2005/8/layout/hList1"/>
    <dgm:cxn modelId="{20F88B88-E647-4364-B289-32714B5D9DD9}" srcId="{FA566204-DA35-4514-BFCB-C6E01EBFAFE0}" destId="{7A8355B9-BAC2-47CE-8AD9-8377F98526B6}" srcOrd="1" destOrd="0" parTransId="{C72AF281-E6A4-43A8-B730-B75545902A5C}" sibTransId="{6739F1D1-ACEF-41F1-A802-C7AF7F80F0C5}"/>
    <dgm:cxn modelId="{F92B3DF5-04CD-4CA5-9517-13EDE9D47EC9}" type="presOf" srcId="{6E1D9F3B-4345-4E1E-96A2-6BA5F1972869}" destId="{FF66076E-4158-4AF3-B95A-2ADE01B374BD}" srcOrd="0" destOrd="1" presId="urn:microsoft.com/office/officeart/2005/8/layout/hList1"/>
    <dgm:cxn modelId="{100838C5-8AAD-46F1-898A-3FADAD728691}" type="presOf" srcId="{7A8355B9-BAC2-47CE-8AD9-8377F98526B6}" destId="{2EFA3006-5B44-43DB-BB81-0D42DB2DB9FB}" srcOrd="0" destOrd="1" presId="urn:microsoft.com/office/officeart/2005/8/layout/hList1"/>
    <dgm:cxn modelId="{95A2235D-84EA-45B8-94D1-88655D946C2A}" srcId="{6A044D45-2969-4404-B145-201C058B1812}" destId="{929AD714-0348-4942-9791-D89C19A4FF56}" srcOrd="0" destOrd="0" parTransId="{8613FD5E-3726-4643-BFEB-33617E079A26}" sibTransId="{39A8CCD3-CCE4-41B3-B94A-7042B4037E8D}"/>
    <dgm:cxn modelId="{A88014D5-DBE1-40E8-8CB9-650BE66A0444}" type="presParOf" srcId="{6E636728-3FAB-4523-8EB3-6965ACC4DF25}" destId="{4556F386-E337-4EFF-9114-C5A3255FDEC5}" srcOrd="0" destOrd="0" presId="urn:microsoft.com/office/officeart/2005/8/layout/hList1"/>
    <dgm:cxn modelId="{262FF29C-6147-4A7C-9B08-EC3AB765F3F6}" type="presParOf" srcId="{4556F386-E337-4EFF-9114-C5A3255FDEC5}" destId="{6D1595E5-7EF0-4E22-AADE-158E8E972590}" srcOrd="0" destOrd="0" presId="urn:microsoft.com/office/officeart/2005/8/layout/hList1"/>
    <dgm:cxn modelId="{9CEA7A14-849F-4922-BDC0-2F2D933E9E01}" type="presParOf" srcId="{4556F386-E337-4EFF-9114-C5A3255FDEC5}" destId="{FF66076E-4158-4AF3-B95A-2ADE01B374BD}" srcOrd="1" destOrd="0" presId="urn:microsoft.com/office/officeart/2005/8/layout/hList1"/>
    <dgm:cxn modelId="{8ED8147A-2288-426F-B0C3-602079A51FCD}" type="presParOf" srcId="{6E636728-3FAB-4523-8EB3-6965ACC4DF25}" destId="{BE4E4783-50CC-4BB0-8FB7-552F92C24516}" srcOrd="1" destOrd="0" presId="urn:microsoft.com/office/officeart/2005/8/layout/hList1"/>
    <dgm:cxn modelId="{51AD22FC-01B9-41C2-B13D-6AC00CFD5BC9}" type="presParOf" srcId="{6E636728-3FAB-4523-8EB3-6965ACC4DF25}" destId="{0ADB1B6A-5C6E-49AF-A4F5-EF98E3F4986C}" srcOrd="2" destOrd="0" presId="urn:microsoft.com/office/officeart/2005/8/layout/hList1"/>
    <dgm:cxn modelId="{85DA18F4-1532-4A42-A924-9312D0A7CA6C}" type="presParOf" srcId="{0ADB1B6A-5C6E-49AF-A4F5-EF98E3F4986C}" destId="{844F10E7-D922-4069-8F7F-9CCF09C40E4D}" srcOrd="0" destOrd="0" presId="urn:microsoft.com/office/officeart/2005/8/layout/hList1"/>
    <dgm:cxn modelId="{6DB01409-737A-40FB-8354-4E7EFEC4C1A8}" type="presParOf" srcId="{0ADB1B6A-5C6E-49AF-A4F5-EF98E3F4986C}" destId="{2EFA3006-5B44-43DB-BB81-0D42DB2DB9FB}"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7A1AF799-28B6-4AF3-92F6-D5E5B60B69AD}" type="doc">
      <dgm:prSet loTypeId="urn:microsoft.com/office/officeart/2005/8/layout/process3" loCatId="process" qsTypeId="urn:microsoft.com/office/officeart/2005/8/quickstyle/simple1" qsCatId="simple" csTypeId="urn:microsoft.com/office/officeart/2005/8/colors/accent1_2" csCatId="accent1"/>
      <dgm:spPr/>
      <dgm:t>
        <a:bodyPr/>
        <a:lstStyle/>
        <a:p>
          <a:endParaRPr lang="en-US"/>
        </a:p>
      </dgm:t>
    </dgm:pt>
    <dgm:pt modelId="{8BA8C396-A61D-4D2D-A092-2610C4BAD4CF}">
      <dgm:prSet/>
      <dgm:spPr/>
      <dgm:t>
        <a:bodyPr/>
        <a:lstStyle/>
        <a:p>
          <a:pPr algn="ctr" rtl="1"/>
          <a:r>
            <a:rPr lang="fa-IR" dirty="0" smtClean="0">
              <a:cs typeface="B Titr" pitchFamily="2" charset="-78"/>
            </a:rPr>
            <a:t>کاهش ریسک نرخ بهره</a:t>
          </a:r>
          <a:endParaRPr lang="en-US" dirty="0">
            <a:cs typeface="B Titr" pitchFamily="2" charset="-78"/>
          </a:endParaRPr>
        </a:p>
      </dgm:t>
    </dgm:pt>
    <dgm:pt modelId="{84E7334A-4C14-42B7-9B63-6202DF0EACBC}" type="parTrans" cxnId="{0F7F201F-4502-4844-8440-5EFB8832F00E}">
      <dgm:prSet/>
      <dgm:spPr/>
      <dgm:t>
        <a:bodyPr/>
        <a:lstStyle/>
        <a:p>
          <a:endParaRPr lang="en-US"/>
        </a:p>
      </dgm:t>
    </dgm:pt>
    <dgm:pt modelId="{EED655B5-5721-4BAF-93C9-C1E370B65D7D}" type="sibTrans" cxnId="{0F7F201F-4502-4844-8440-5EFB8832F00E}">
      <dgm:prSet/>
      <dgm:spPr/>
      <dgm:t>
        <a:bodyPr/>
        <a:lstStyle/>
        <a:p>
          <a:endParaRPr lang="en-US"/>
        </a:p>
      </dgm:t>
    </dgm:pt>
    <dgm:pt modelId="{12D595F3-F3E9-4EF3-A7E8-F6F0429E871E}">
      <dgm:prSet/>
      <dgm:spPr/>
      <dgm:t>
        <a:bodyPr/>
        <a:lstStyle/>
        <a:p>
          <a:pPr algn="justLow" rtl="1"/>
          <a:r>
            <a:rPr lang="fa-IR" dirty="0" smtClean="0">
              <a:cs typeface="B Zar" pitchFamily="2" charset="-78"/>
            </a:rPr>
            <a:t>یک استراتژی مؤثر در کاهش ریسک نرخ بهره و نرخ وجوه بلندمدت بانک، رقابت شدید برای سپرده‌های پایۀ خرد است. </a:t>
          </a:r>
          <a:endParaRPr lang="en-US" dirty="0">
            <a:cs typeface="B Zar" pitchFamily="2" charset="-78"/>
          </a:endParaRPr>
        </a:p>
      </dgm:t>
    </dgm:pt>
    <dgm:pt modelId="{92B4E646-C56F-4F47-9423-014ADEB9B3F1}" type="parTrans" cxnId="{DBA5EABD-81D2-4A11-87F0-D67E2FF26251}">
      <dgm:prSet/>
      <dgm:spPr/>
      <dgm:t>
        <a:bodyPr/>
        <a:lstStyle/>
        <a:p>
          <a:endParaRPr lang="en-US"/>
        </a:p>
      </dgm:t>
    </dgm:pt>
    <dgm:pt modelId="{BBE7D920-1C29-4768-9FBE-1824D06A609E}" type="sibTrans" cxnId="{DBA5EABD-81D2-4A11-87F0-D67E2FF26251}">
      <dgm:prSet/>
      <dgm:spPr/>
      <dgm:t>
        <a:bodyPr/>
        <a:lstStyle/>
        <a:p>
          <a:endParaRPr lang="en-US"/>
        </a:p>
      </dgm:t>
    </dgm:pt>
    <dgm:pt modelId="{0D64A18A-529D-48BC-8AA4-CA2812BC3DF6}">
      <dgm:prSet/>
      <dgm:spPr/>
      <dgm:t>
        <a:bodyPr/>
        <a:lstStyle/>
        <a:p>
          <a:pPr algn="justLow" rtl="1"/>
          <a:r>
            <a:rPr lang="fa-IR" dirty="0" smtClean="0">
              <a:cs typeface="B Zar" pitchFamily="2" charset="-78"/>
            </a:rPr>
            <a:t>سپرده‌گذاران انفرادی نسبت به نهادی کمتر به نرخ بهره حساسند.</a:t>
          </a:r>
          <a:endParaRPr lang="en-US" dirty="0">
            <a:cs typeface="B Zar" pitchFamily="2" charset="-78"/>
          </a:endParaRPr>
        </a:p>
      </dgm:t>
    </dgm:pt>
    <dgm:pt modelId="{383B1B0F-DDA8-4827-B4CB-E8E819954D32}" type="parTrans" cxnId="{CBBE2814-E207-4796-B702-64E58B0E8B61}">
      <dgm:prSet/>
      <dgm:spPr/>
      <dgm:t>
        <a:bodyPr/>
        <a:lstStyle/>
        <a:p>
          <a:endParaRPr lang="en-US"/>
        </a:p>
      </dgm:t>
    </dgm:pt>
    <dgm:pt modelId="{DF6B96E3-C00F-4A66-9A05-1200233FE8E8}" type="sibTrans" cxnId="{CBBE2814-E207-4796-B702-64E58B0E8B61}">
      <dgm:prSet/>
      <dgm:spPr/>
      <dgm:t>
        <a:bodyPr/>
        <a:lstStyle/>
        <a:p>
          <a:endParaRPr lang="en-US"/>
        </a:p>
      </dgm:t>
    </dgm:pt>
    <dgm:pt modelId="{7C987486-217D-4338-831D-FB33146F83B6}">
      <dgm:prSet/>
      <dgm:spPr/>
      <dgm:t>
        <a:bodyPr/>
        <a:lstStyle/>
        <a:p>
          <a:pPr algn="justLow" rtl="1"/>
          <a:r>
            <a:rPr lang="fa-IR" dirty="0" smtClean="0">
              <a:cs typeface="B Zar" pitchFamily="2" charset="-78"/>
            </a:rPr>
            <a:t>عموماً پس از این‌که سپرده‌گذار انفرادی توسط بانک جذب می‌شود، ماندۀ سپردۀ وی طی چرخه‌های نرخ بهره تغییر چندانی نمی‌کند، مگر اینکه کیفیت خدمات بانک تغییر یابد.</a:t>
          </a:r>
          <a:endParaRPr lang="en-US" dirty="0">
            <a:cs typeface="B Zar" pitchFamily="2" charset="-78"/>
          </a:endParaRPr>
        </a:p>
      </dgm:t>
    </dgm:pt>
    <dgm:pt modelId="{DE4CC3E9-0CF1-426F-9CA5-E66CAEA02626}" type="parTrans" cxnId="{72441E00-0847-43D2-9C4E-A148496FDF2C}">
      <dgm:prSet/>
      <dgm:spPr/>
      <dgm:t>
        <a:bodyPr/>
        <a:lstStyle/>
        <a:p>
          <a:endParaRPr lang="en-US"/>
        </a:p>
      </dgm:t>
    </dgm:pt>
    <dgm:pt modelId="{EB106DE9-CE7E-4B1F-9D12-2DA9EF49F0EC}" type="sibTrans" cxnId="{72441E00-0847-43D2-9C4E-A148496FDF2C}">
      <dgm:prSet/>
      <dgm:spPr/>
      <dgm:t>
        <a:bodyPr/>
        <a:lstStyle/>
        <a:p>
          <a:endParaRPr lang="en-US"/>
        </a:p>
      </dgm:t>
    </dgm:pt>
    <dgm:pt modelId="{88F3F901-050D-47ED-8CCF-D3A50FD53FE5}">
      <dgm:prSet/>
      <dgm:spPr/>
      <dgm:t>
        <a:bodyPr/>
        <a:lstStyle/>
        <a:p>
          <a:pPr algn="justLow" rtl="1"/>
          <a:r>
            <a:rPr lang="fa-IR" dirty="0" smtClean="0">
              <a:cs typeface="B Zar" pitchFamily="2" charset="-78"/>
            </a:rPr>
            <a:t>بنابراین، این سپرده‌ها پایدارتر از سایر سپرده‌های بانک‌ها است.</a:t>
          </a:r>
          <a:endParaRPr lang="en-US" dirty="0">
            <a:cs typeface="B Zar" pitchFamily="2" charset="-78"/>
          </a:endParaRPr>
        </a:p>
      </dgm:t>
    </dgm:pt>
    <dgm:pt modelId="{FC15A0F2-FF99-4F9F-8115-4031250C3C93}" type="parTrans" cxnId="{382C7685-5485-4BA3-AE35-F61FC1D79026}">
      <dgm:prSet/>
      <dgm:spPr/>
      <dgm:t>
        <a:bodyPr/>
        <a:lstStyle/>
        <a:p>
          <a:endParaRPr lang="en-US"/>
        </a:p>
      </dgm:t>
    </dgm:pt>
    <dgm:pt modelId="{24A3557D-B245-42FD-997F-F67383DF9A94}" type="sibTrans" cxnId="{382C7685-5485-4BA3-AE35-F61FC1D79026}">
      <dgm:prSet/>
      <dgm:spPr/>
      <dgm:t>
        <a:bodyPr/>
        <a:lstStyle/>
        <a:p>
          <a:endParaRPr lang="en-US"/>
        </a:p>
      </dgm:t>
    </dgm:pt>
    <dgm:pt modelId="{3A1031AD-D6B4-404D-AFD7-48BBA75ABD19}" type="pres">
      <dgm:prSet presAssocID="{7A1AF799-28B6-4AF3-92F6-D5E5B60B69AD}" presName="linearFlow" presStyleCnt="0">
        <dgm:presLayoutVars>
          <dgm:dir/>
          <dgm:animLvl val="lvl"/>
          <dgm:resizeHandles val="exact"/>
        </dgm:presLayoutVars>
      </dgm:prSet>
      <dgm:spPr/>
      <dgm:t>
        <a:bodyPr/>
        <a:lstStyle/>
        <a:p>
          <a:endParaRPr lang="en-US"/>
        </a:p>
      </dgm:t>
    </dgm:pt>
    <dgm:pt modelId="{8AFCA286-EA6D-4F41-855B-1441714402F1}" type="pres">
      <dgm:prSet presAssocID="{8BA8C396-A61D-4D2D-A092-2610C4BAD4CF}" presName="composite" presStyleCnt="0"/>
      <dgm:spPr/>
    </dgm:pt>
    <dgm:pt modelId="{E9DF45C7-47F6-434E-AE58-4065F71D683E}" type="pres">
      <dgm:prSet presAssocID="{8BA8C396-A61D-4D2D-A092-2610C4BAD4CF}" presName="parTx" presStyleLbl="node1" presStyleIdx="0" presStyleCnt="1">
        <dgm:presLayoutVars>
          <dgm:chMax val="0"/>
          <dgm:chPref val="0"/>
          <dgm:bulletEnabled val="1"/>
        </dgm:presLayoutVars>
      </dgm:prSet>
      <dgm:spPr/>
      <dgm:t>
        <a:bodyPr/>
        <a:lstStyle/>
        <a:p>
          <a:endParaRPr lang="en-US"/>
        </a:p>
      </dgm:t>
    </dgm:pt>
    <dgm:pt modelId="{5BD961AD-EA09-43C6-A502-DD241ABF5A7D}" type="pres">
      <dgm:prSet presAssocID="{8BA8C396-A61D-4D2D-A092-2610C4BAD4CF}" presName="parSh" presStyleLbl="node1" presStyleIdx="0" presStyleCnt="1"/>
      <dgm:spPr/>
      <dgm:t>
        <a:bodyPr/>
        <a:lstStyle/>
        <a:p>
          <a:endParaRPr lang="en-US"/>
        </a:p>
      </dgm:t>
    </dgm:pt>
    <dgm:pt modelId="{3D6D3DDE-7058-4586-AC44-E25689FDFE16}" type="pres">
      <dgm:prSet presAssocID="{8BA8C396-A61D-4D2D-A092-2610C4BAD4CF}" presName="desTx" presStyleLbl="fgAcc1" presStyleIdx="0" presStyleCnt="1">
        <dgm:presLayoutVars>
          <dgm:bulletEnabled val="1"/>
        </dgm:presLayoutVars>
      </dgm:prSet>
      <dgm:spPr/>
      <dgm:t>
        <a:bodyPr/>
        <a:lstStyle/>
        <a:p>
          <a:endParaRPr lang="en-US"/>
        </a:p>
      </dgm:t>
    </dgm:pt>
  </dgm:ptLst>
  <dgm:cxnLst>
    <dgm:cxn modelId="{B9B12066-DFE9-46ED-9EA1-FB3BAAB602A1}" type="presOf" srcId="{7C987486-217D-4338-831D-FB33146F83B6}" destId="{3D6D3DDE-7058-4586-AC44-E25689FDFE16}" srcOrd="0" destOrd="2" presId="urn:microsoft.com/office/officeart/2005/8/layout/process3"/>
    <dgm:cxn modelId="{B4B78CB6-01B9-45A2-AF4F-E318CD3CCBC1}" type="presOf" srcId="{88F3F901-050D-47ED-8CCF-D3A50FD53FE5}" destId="{3D6D3DDE-7058-4586-AC44-E25689FDFE16}" srcOrd="0" destOrd="3" presId="urn:microsoft.com/office/officeart/2005/8/layout/process3"/>
    <dgm:cxn modelId="{382C7685-5485-4BA3-AE35-F61FC1D79026}" srcId="{8BA8C396-A61D-4D2D-A092-2610C4BAD4CF}" destId="{88F3F901-050D-47ED-8CCF-D3A50FD53FE5}" srcOrd="3" destOrd="0" parTransId="{FC15A0F2-FF99-4F9F-8115-4031250C3C93}" sibTransId="{24A3557D-B245-42FD-997F-F67383DF9A94}"/>
    <dgm:cxn modelId="{9E3F9512-AA4C-4529-B6E2-8EC7A445893F}" type="presOf" srcId="{8BA8C396-A61D-4D2D-A092-2610C4BAD4CF}" destId="{5BD961AD-EA09-43C6-A502-DD241ABF5A7D}" srcOrd="1" destOrd="0" presId="urn:microsoft.com/office/officeart/2005/8/layout/process3"/>
    <dgm:cxn modelId="{72441E00-0847-43D2-9C4E-A148496FDF2C}" srcId="{8BA8C396-A61D-4D2D-A092-2610C4BAD4CF}" destId="{7C987486-217D-4338-831D-FB33146F83B6}" srcOrd="2" destOrd="0" parTransId="{DE4CC3E9-0CF1-426F-9CA5-E66CAEA02626}" sibTransId="{EB106DE9-CE7E-4B1F-9D12-2DA9EF49F0EC}"/>
    <dgm:cxn modelId="{41235ED2-600E-4D06-A5FE-221C9D2A4EC1}" type="presOf" srcId="{8BA8C396-A61D-4D2D-A092-2610C4BAD4CF}" destId="{E9DF45C7-47F6-434E-AE58-4065F71D683E}" srcOrd="0" destOrd="0" presId="urn:microsoft.com/office/officeart/2005/8/layout/process3"/>
    <dgm:cxn modelId="{DBA5EABD-81D2-4A11-87F0-D67E2FF26251}" srcId="{8BA8C396-A61D-4D2D-A092-2610C4BAD4CF}" destId="{12D595F3-F3E9-4EF3-A7E8-F6F0429E871E}" srcOrd="0" destOrd="0" parTransId="{92B4E646-C56F-4F47-9423-014ADEB9B3F1}" sibTransId="{BBE7D920-1C29-4768-9FBE-1824D06A609E}"/>
    <dgm:cxn modelId="{0BA7D7EC-74EA-42FB-AE0F-EBFC769ACE2A}" type="presOf" srcId="{0D64A18A-529D-48BC-8AA4-CA2812BC3DF6}" destId="{3D6D3DDE-7058-4586-AC44-E25689FDFE16}" srcOrd="0" destOrd="1" presId="urn:microsoft.com/office/officeart/2005/8/layout/process3"/>
    <dgm:cxn modelId="{0E7311E5-62DC-4654-9F0A-929FDBF0D2BC}" type="presOf" srcId="{12D595F3-F3E9-4EF3-A7E8-F6F0429E871E}" destId="{3D6D3DDE-7058-4586-AC44-E25689FDFE16}" srcOrd="0" destOrd="0" presId="urn:microsoft.com/office/officeart/2005/8/layout/process3"/>
    <dgm:cxn modelId="{CBBE2814-E207-4796-B702-64E58B0E8B61}" srcId="{8BA8C396-A61D-4D2D-A092-2610C4BAD4CF}" destId="{0D64A18A-529D-48BC-8AA4-CA2812BC3DF6}" srcOrd="1" destOrd="0" parTransId="{383B1B0F-DDA8-4827-B4CB-E8E819954D32}" sibTransId="{DF6B96E3-C00F-4A66-9A05-1200233FE8E8}"/>
    <dgm:cxn modelId="{0F7F201F-4502-4844-8440-5EFB8832F00E}" srcId="{7A1AF799-28B6-4AF3-92F6-D5E5B60B69AD}" destId="{8BA8C396-A61D-4D2D-A092-2610C4BAD4CF}" srcOrd="0" destOrd="0" parTransId="{84E7334A-4C14-42B7-9B63-6202DF0EACBC}" sibTransId="{EED655B5-5721-4BAF-93C9-C1E370B65D7D}"/>
    <dgm:cxn modelId="{1D185F5E-6997-4FC8-9592-120E6D2D54F8}" type="presOf" srcId="{7A1AF799-28B6-4AF3-92F6-D5E5B60B69AD}" destId="{3A1031AD-D6B4-404D-AFD7-48BBA75ABD19}" srcOrd="0" destOrd="0" presId="urn:microsoft.com/office/officeart/2005/8/layout/process3"/>
    <dgm:cxn modelId="{85721F4D-F454-4B18-B305-518905BFB293}" type="presParOf" srcId="{3A1031AD-D6B4-404D-AFD7-48BBA75ABD19}" destId="{8AFCA286-EA6D-4F41-855B-1441714402F1}" srcOrd="0" destOrd="0" presId="urn:microsoft.com/office/officeart/2005/8/layout/process3"/>
    <dgm:cxn modelId="{E72F36A8-84B3-4DBC-B7BD-67F06CEC3D22}" type="presParOf" srcId="{8AFCA286-EA6D-4F41-855B-1441714402F1}" destId="{E9DF45C7-47F6-434E-AE58-4065F71D683E}" srcOrd="0" destOrd="0" presId="urn:microsoft.com/office/officeart/2005/8/layout/process3"/>
    <dgm:cxn modelId="{94E7EA45-BCBA-4E0E-97A4-048C04651F57}" type="presParOf" srcId="{8AFCA286-EA6D-4F41-855B-1441714402F1}" destId="{5BD961AD-EA09-43C6-A502-DD241ABF5A7D}" srcOrd="1" destOrd="0" presId="urn:microsoft.com/office/officeart/2005/8/layout/process3"/>
    <dgm:cxn modelId="{FAB0BAC0-31DD-44D8-BD00-E574490B0251}" type="presParOf" srcId="{8AFCA286-EA6D-4F41-855B-1441714402F1}" destId="{3D6D3DDE-7058-4586-AC44-E25689FDFE16}"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4DEA9DD8-945F-4604-849A-6852BF201FB0}" type="doc">
      <dgm:prSet loTypeId="urn:microsoft.com/office/officeart/2005/8/layout/process4" loCatId="list" qsTypeId="urn:microsoft.com/office/officeart/2005/8/quickstyle/3d1" qsCatId="3D" csTypeId="urn:microsoft.com/office/officeart/2005/8/colors/accent0_3" csCatId="mainScheme"/>
      <dgm:spPr/>
      <dgm:t>
        <a:bodyPr/>
        <a:lstStyle/>
        <a:p>
          <a:endParaRPr lang="en-US"/>
        </a:p>
      </dgm:t>
    </dgm:pt>
    <dgm:pt modelId="{6AAAEF23-81FD-4CF7-8323-8D7DE85F8497}">
      <dgm:prSet custT="1"/>
      <dgm:spPr/>
      <dgm:t>
        <a:bodyPr/>
        <a:lstStyle/>
        <a:p>
          <a:pPr rtl="1"/>
          <a:r>
            <a:rPr lang="fa-IR" sz="2000" dirty="0" smtClean="0">
              <a:cs typeface="B Zar" pitchFamily="2" charset="-78"/>
            </a:rPr>
            <a:t>ریسک نقدینگی تمامی بدهی‌های بانک در سال‌های اخیر افزایش یافته است.</a:t>
          </a:r>
          <a:endParaRPr lang="en-US" sz="2000" dirty="0">
            <a:cs typeface="B Zar" pitchFamily="2" charset="-78"/>
          </a:endParaRPr>
        </a:p>
      </dgm:t>
    </dgm:pt>
    <dgm:pt modelId="{7891ED18-8A4D-422A-87C3-A59A6EB492F5}" type="parTrans" cxnId="{4B7AE308-7A16-4D1F-BE80-4B56DE1F5F53}">
      <dgm:prSet/>
      <dgm:spPr/>
      <dgm:t>
        <a:bodyPr/>
        <a:lstStyle/>
        <a:p>
          <a:endParaRPr lang="en-US" sz="2000">
            <a:cs typeface="B Zar" pitchFamily="2" charset="-78"/>
          </a:endParaRPr>
        </a:p>
      </dgm:t>
    </dgm:pt>
    <dgm:pt modelId="{DAF2EE1E-3034-49E1-9BF4-66A2AA439B90}" type="sibTrans" cxnId="{4B7AE308-7A16-4D1F-BE80-4B56DE1F5F53}">
      <dgm:prSet/>
      <dgm:spPr/>
      <dgm:t>
        <a:bodyPr/>
        <a:lstStyle/>
        <a:p>
          <a:endParaRPr lang="en-US" sz="2000">
            <a:cs typeface="B Zar" pitchFamily="2" charset="-78"/>
          </a:endParaRPr>
        </a:p>
      </dgm:t>
    </dgm:pt>
    <dgm:pt modelId="{1ABA72B1-BC98-4543-971B-4FDB32831728}">
      <dgm:prSet custT="1"/>
      <dgm:spPr/>
      <dgm:t>
        <a:bodyPr/>
        <a:lstStyle/>
        <a:p>
          <a:pPr rtl="1"/>
          <a:r>
            <a:rPr lang="fa-IR" sz="2000" dirty="0" smtClean="0">
              <a:cs typeface="B Zar" pitchFamily="2" charset="-78"/>
            </a:rPr>
            <a:t>سپرده‌گذاران به‌سادگی نرخ‌ها را مقایسه می‌کنند و وجوه خود را بین مؤسسات مختلف برای کسب بازدۀ بیشتر جابجا می‌کنند.</a:t>
          </a:r>
          <a:endParaRPr lang="en-US" sz="2000" dirty="0">
            <a:cs typeface="B Zar" pitchFamily="2" charset="-78"/>
          </a:endParaRPr>
        </a:p>
      </dgm:t>
    </dgm:pt>
    <dgm:pt modelId="{4487F3F7-C6B4-4CAD-BB53-001516538819}" type="parTrans" cxnId="{E3CE50D1-1652-4B1B-9302-6E65701F2579}">
      <dgm:prSet/>
      <dgm:spPr/>
      <dgm:t>
        <a:bodyPr/>
        <a:lstStyle/>
        <a:p>
          <a:endParaRPr lang="en-US" sz="2000">
            <a:cs typeface="B Zar" pitchFamily="2" charset="-78"/>
          </a:endParaRPr>
        </a:p>
      </dgm:t>
    </dgm:pt>
    <dgm:pt modelId="{E9175967-E710-4D52-9761-9D6087BBD11A}" type="sibTrans" cxnId="{E3CE50D1-1652-4B1B-9302-6E65701F2579}">
      <dgm:prSet/>
      <dgm:spPr/>
      <dgm:t>
        <a:bodyPr/>
        <a:lstStyle/>
        <a:p>
          <a:endParaRPr lang="en-US" sz="2000">
            <a:cs typeface="B Zar" pitchFamily="2" charset="-78"/>
          </a:endParaRPr>
        </a:p>
      </dgm:t>
    </dgm:pt>
    <dgm:pt modelId="{F122D8BF-6C25-451F-A713-D9E695870B23}">
      <dgm:prSet custT="1"/>
      <dgm:spPr/>
      <dgm:t>
        <a:bodyPr/>
        <a:lstStyle/>
        <a:p>
          <a:pPr rtl="1"/>
          <a:r>
            <a:rPr lang="fa-IR" sz="2000" dirty="0" smtClean="0">
              <a:cs typeface="B Zar" pitchFamily="2" charset="-78"/>
            </a:rPr>
            <a:t>ریسک نقدینگی‌ای که بانک با آن مواجه است به محیط رقابتی بستگی دارد.</a:t>
          </a:r>
          <a:endParaRPr lang="en-US" sz="2000" dirty="0">
            <a:cs typeface="B Zar" pitchFamily="2" charset="-78"/>
          </a:endParaRPr>
        </a:p>
      </dgm:t>
    </dgm:pt>
    <dgm:pt modelId="{6CE9151C-1F8B-405F-9081-89C10B8507A7}" type="parTrans" cxnId="{3DD6DDB9-8C5B-4FC3-8D81-E4F2584756BC}">
      <dgm:prSet/>
      <dgm:spPr/>
      <dgm:t>
        <a:bodyPr/>
        <a:lstStyle/>
        <a:p>
          <a:endParaRPr lang="en-US" sz="2000">
            <a:cs typeface="B Zar" pitchFamily="2" charset="-78"/>
          </a:endParaRPr>
        </a:p>
      </dgm:t>
    </dgm:pt>
    <dgm:pt modelId="{F1E1DA94-388F-4126-869A-178736D4B00D}" type="sibTrans" cxnId="{3DD6DDB9-8C5B-4FC3-8D81-E4F2584756BC}">
      <dgm:prSet/>
      <dgm:spPr/>
      <dgm:t>
        <a:bodyPr/>
        <a:lstStyle/>
        <a:p>
          <a:endParaRPr lang="en-US" sz="2000">
            <a:cs typeface="B Zar" pitchFamily="2" charset="-78"/>
          </a:endParaRPr>
        </a:p>
      </dgm:t>
    </dgm:pt>
    <dgm:pt modelId="{8DE7DC7D-CA8A-403A-9783-EDC22702261E}">
      <dgm:prSet custT="1"/>
      <dgm:spPr/>
      <dgm:t>
        <a:bodyPr/>
        <a:lstStyle/>
        <a:p>
          <a:pPr rtl="1"/>
          <a:r>
            <a:rPr lang="fa-IR" sz="2000" dirty="0" smtClean="0">
              <a:cs typeface="B Zar" pitchFamily="2" charset="-78"/>
            </a:rPr>
            <a:t>این مهم است که به مزیت‌های نقدینگی که به‌واسطۀ سپرده‌های پایه مهیا می‌شود، مورد توجه قرار گیرد.</a:t>
          </a:r>
          <a:endParaRPr lang="en-US" sz="2000" dirty="0">
            <a:cs typeface="B Zar" pitchFamily="2" charset="-78"/>
          </a:endParaRPr>
        </a:p>
      </dgm:t>
    </dgm:pt>
    <dgm:pt modelId="{91A49DFB-44B5-4C22-9E0F-4C4F5E76A031}" type="parTrans" cxnId="{619EDF3E-567F-4BF4-AE06-DF3361BB040C}">
      <dgm:prSet/>
      <dgm:spPr/>
      <dgm:t>
        <a:bodyPr/>
        <a:lstStyle/>
        <a:p>
          <a:endParaRPr lang="en-US" sz="2000">
            <a:cs typeface="B Zar" pitchFamily="2" charset="-78"/>
          </a:endParaRPr>
        </a:p>
      </dgm:t>
    </dgm:pt>
    <dgm:pt modelId="{4B0CE318-C29D-494D-BE12-3FB8E220F87E}" type="sibTrans" cxnId="{619EDF3E-567F-4BF4-AE06-DF3361BB040C}">
      <dgm:prSet/>
      <dgm:spPr/>
      <dgm:t>
        <a:bodyPr/>
        <a:lstStyle/>
        <a:p>
          <a:endParaRPr lang="en-US" sz="2000">
            <a:cs typeface="B Zar" pitchFamily="2" charset="-78"/>
          </a:endParaRPr>
        </a:p>
      </dgm:t>
    </dgm:pt>
    <dgm:pt modelId="{8B110BBE-F769-405F-8D1D-A85D22E7027A}" type="pres">
      <dgm:prSet presAssocID="{4DEA9DD8-945F-4604-849A-6852BF201FB0}" presName="Name0" presStyleCnt="0">
        <dgm:presLayoutVars>
          <dgm:dir/>
          <dgm:animLvl val="lvl"/>
          <dgm:resizeHandles val="exact"/>
        </dgm:presLayoutVars>
      </dgm:prSet>
      <dgm:spPr/>
      <dgm:t>
        <a:bodyPr/>
        <a:lstStyle/>
        <a:p>
          <a:endParaRPr lang="en-US"/>
        </a:p>
      </dgm:t>
    </dgm:pt>
    <dgm:pt modelId="{6CB442D4-63B4-48C1-BFB2-E603829339FF}" type="pres">
      <dgm:prSet presAssocID="{8DE7DC7D-CA8A-403A-9783-EDC22702261E}" presName="boxAndChildren" presStyleCnt="0"/>
      <dgm:spPr/>
    </dgm:pt>
    <dgm:pt modelId="{57F12DB4-D476-4CEB-8BA9-39E09ABADEF2}" type="pres">
      <dgm:prSet presAssocID="{8DE7DC7D-CA8A-403A-9783-EDC22702261E}" presName="parentTextBox" presStyleLbl="node1" presStyleIdx="0" presStyleCnt="4"/>
      <dgm:spPr/>
      <dgm:t>
        <a:bodyPr/>
        <a:lstStyle/>
        <a:p>
          <a:endParaRPr lang="en-US"/>
        </a:p>
      </dgm:t>
    </dgm:pt>
    <dgm:pt modelId="{3138CD72-27C4-4A97-AEFD-5180CC6279E4}" type="pres">
      <dgm:prSet presAssocID="{F1E1DA94-388F-4126-869A-178736D4B00D}" presName="sp" presStyleCnt="0"/>
      <dgm:spPr/>
    </dgm:pt>
    <dgm:pt modelId="{EE332E21-E4E5-466B-8246-651A8FA5A8A0}" type="pres">
      <dgm:prSet presAssocID="{F122D8BF-6C25-451F-A713-D9E695870B23}" presName="arrowAndChildren" presStyleCnt="0"/>
      <dgm:spPr/>
    </dgm:pt>
    <dgm:pt modelId="{40A50D81-8E94-4598-BD80-52D3D5AB9AFA}" type="pres">
      <dgm:prSet presAssocID="{F122D8BF-6C25-451F-A713-D9E695870B23}" presName="parentTextArrow" presStyleLbl="node1" presStyleIdx="1" presStyleCnt="4"/>
      <dgm:spPr/>
      <dgm:t>
        <a:bodyPr/>
        <a:lstStyle/>
        <a:p>
          <a:endParaRPr lang="en-US"/>
        </a:p>
      </dgm:t>
    </dgm:pt>
    <dgm:pt modelId="{C643DAA0-D2F0-4EF5-A80A-9E0A36DAF263}" type="pres">
      <dgm:prSet presAssocID="{E9175967-E710-4D52-9761-9D6087BBD11A}" presName="sp" presStyleCnt="0"/>
      <dgm:spPr/>
    </dgm:pt>
    <dgm:pt modelId="{0BAE1DE2-6EE3-46EA-9CA0-AB7737BA34DD}" type="pres">
      <dgm:prSet presAssocID="{1ABA72B1-BC98-4543-971B-4FDB32831728}" presName="arrowAndChildren" presStyleCnt="0"/>
      <dgm:spPr/>
    </dgm:pt>
    <dgm:pt modelId="{01AC8F07-2ED8-4E7D-A9D3-B5095D498054}" type="pres">
      <dgm:prSet presAssocID="{1ABA72B1-BC98-4543-971B-4FDB32831728}" presName="parentTextArrow" presStyleLbl="node1" presStyleIdx="2" presStyleCnt="4"/>
      <dgm:spPr/>
      <dgm:t>
        <a:bodyPr/>
        <a:lstStyle/>
        <a:p>
          <a:endParaRPr lang="en-US"/>
        </a:p>
      </dgm:t>
    </dgm:pt>
    <dgm:pt modelId="{A66DB73B-2480-46B4-8AA0-C1AE9D4CCCB7}" type="pres">
      <dgm:prSet presAssocID="{DAF2EE1E-3034-49E1-9BF4-66A2AA439B90}" presName="sp" presStyleCnt="0"/>
      <dgm:spPr/>
    </dgm:pt>
    <dgm:pt modelId="{D6FF81ED-DDCE-4B3E-ADC0-9A1602EA3F53}" type="pres">
      <dgm:prSet presAssocID="{6AAAEF23-81FD-4CF7-8323-8D7DE85F8497}" presName="arrowAndChildren" presStyleCnt="0"/>
      <dgm:spPr/>
    </dgm:pt>
    <dgm:pt modelId="{F4DA63E7-BC66-49C1-B7EA-05B172FDFF3A}" type="pres">
      <dgm:prSet presAssocID="{6AAAEF23-81FD-4CF7-8323-8D7DE85F8497}" presName="parentTextArrow" presStyleLbl="node1" presStyleIdx="3" presStyleCnt="4"/>
      <dgm:spPr/>
      <dgm:t>
        <a:bodyPr/>
        <a:lstStyle/>
        <a:p>
          <a:endParaRPr lang="en-US"/>
        </a:p>
      </dgm:t>
    </dgm:pt>
  </dgm:ptLst>
  <dgm:cxnLst>
    <dgm:cxn modelId="{78582559-57E5-48DD-95F3-0FC5F5EE3FE1}" type="presOf" srcId="{8DE7DC7D-CA8A-403A-9783-EDC22702261E}" destId="{57F12DB4-D476-4CEB-8BA9-39E09ABADEF2}" srcOrd="0" destOrd="0" presId="urn:microsoft.com/office/officeart/2005/8/layout/process4"/>
    <dgm:cxn modelId="{3DD6DDB9-8C5B-4FC3-8D81-E4F2584756BC}" srcId="{4DEA9DD8-945F-4604-849A-6852BF201FB0}" destId="{F122D8BF-6C25-451F-A713-D9E695870B23}" srcOrd="2" destOrd="0" parTransId="{6CE9151C-1F8B-405F-9081-89C10B8507A7}" sibTransId="{F1E1DA94-388F-4126-869A-178736D4B00D}"/>
    <dgm:cxn modelId="{BBC74F98-AB8D-480E-9B3C-D8C364452715}" type="presOf" srcId="{4DEA9DD8-945F-4604-849A-6852BF201FB0}" destId="{8B110BBE-F769-405F-8D1D-A85D22E7027A}" srcOrd="0" destOrd="0" presId="urn:microsoft.com/office/officeart/2005/8/layout/process4"/>
    <dgm:cxn modelId="{23ECDC7A-35A9-4965-A452-30A8170D86BC}" type="presOf" srcId="{1ABA72B1-BC98-4543-971B-4FDB32831728}" destId="{01AC8F07-2ED8-4E7D-A9D3-B5095D498054}" srcOrd="0" destOrd="0" presId="urn:microsoft.com/office/officeart/2005/8/layout/process4"/>
    <dgm:cxn modelId="{619EDF3E-567F-4BF4-AE06-DF3361BB040C}" srcId="{4DEA9DD8-945F-4604-849A-6852BF201FB0}" destId="{8DE7DC7D-CA8A-403A-9783-EDC22702261E}" srcOrd="3" destOrd="0" parTransId="{91A49DFB-44B5-4C22-9E0F-4C4F5E76A031}" sibTransId="{4B0CE318-C29D-494D-BE12-3FB8E220F87E}"/>
    <dgm:cxn modelId="{E3CE50D1-1652-4B1B-9302-6E65701F2579}" srcId="{4DEA9DD8-945F-4604-849A-6852BF201FB0}" destId="{1ABA72B1-BC98-4543-971B-4FDB32831728}" srcOrd="1" destOrd="0" parTransId="{4487F3F7-C6B4-4CAD-BB53-001516538819}" sibTransId="{E9175967-E710-4D52-9761-9D6087BBD11A}"/>
    <dgm:cxn modelId="{4B7AE308-7A16-4D1F-BE80-4B56DE1F5F53}" srcId="{4DEA9DD8-945F-4604-849A-6852BF201FB0}" destId="{6AAAEF23-81FD-4CF7-8323-8D7DE85F8497}" srcOrd="0" destOrd="0" parTransId="{7891ED18-8A4D-422A-87C3-A59A6EB492F5}" sibTransId="{DAF2EE1E-3034-49E1-9BF4-66A2AA439B90}"/>
    <dgm:cxn modelId="{8C64A07E-BAC4-436E-BD4F-47569E86F032}" type="presOf" srcId="{6AAAEF23-81FD-4CF7-8323-8D7DE85F8497}" destId="{F4DA63E7-BC66-49C1-B7EA-05B172FDFF3A}" srcOrd="0" destOrd="0" presId="urn:microsoft.com/office/officeart/2005/8/layout/process4"/>
    <dgm:cxn modelId="{51DC4978-E834-40F0-9CAC-84F0B1BC883B}" type="presOf" srcId="{F122D8BF-6C25-451F-A713-D9E695870B23}" destId="{40A50D81-8E94-4598-BD80-52D3D5AB9AFA}" srcOrd="0" destOrd="0" presId="urn:microsoft.com/office/officeart/2005/8/layout/process4"/>
    <dgm:cxn modelId="{B1CAC44E-9FB3-47AD-ABDC-93BD4D749BFD}" type="presParOf" srcId="{8B110BBE-F769-405F-8D1D-A85D22E7027A}" destId="{6CB442D4-63B4-48C1-BFB2-E603829339FF}" srcOrd="0" destOrd="0" presId="urn:microsoft.com/office/officeart/2005/8/layout/process4"/>
    <dgm:cxn modelId="{6A3B451C-035C-4393-A67A-CFB91146B993}" type="presParOf" srcId="{6CB442D4-63B4-48C1-BFB2-E603829339FF}" destId="{57F12DB4-D476-4CEB-8BA9-39E09ABADEF2}" srcOrd="0" destOrd="0" presId="urn:microsoft.com/office/officeart/2005/8/layout/process4"/>
    <dgm:cxn modelId="{85D39CC4-FCA9-42D1-9DBC-E346BC6982B0}" type="presParOf" srcId="{8B110BBE-F769-405F-8D1D-A85D22E7027A}" destId="{3138CD72-27C4-4A97-AEFD-5180CC6279E4}" srcOrd="1" destOrd="0" presId="urn:microsoft.com/office/officeart/2005/8/layout/process4"/>
    <dgm:cxn modelId="{96D068F5-5D17-47FD-8ED7-14F495E114B7}" type="presParOf" srcId="{8B110BBE-F769-405F-8D1D-A85D22E7027A}" destId="{EE332E21-E4E5-466B-8246-651A8FA5A8A0}" srcOrd="2" destOrd="0" presId="urn:microsoft.com/office/officeart/2005/8/layout/process4"/>
    <dgm:cxn modelId="{EBCE5B1B-D497-4ACB-A39D-BCB779737A80}" type="presParOf" srcId="{EE332E21-E4E5-466B-8246-651A8FA5A8A0}" destId="{40A50D81-8E94-4598-BD80-52D3D5AB9AFA}" srcOrd="0" destOrd="0" presId="urn:microsoft.com/office/officeart/2005/8/layout/process4"/>
    <dgm:cxn modelId="{9BD36F46-7491-4F65-999A-89E4718344C5}" type="presParOf" srcId="{8B110BBE-F769-405F-8D1D-A85D22E7027A}" destId="{C643DAA0-D2F0-4EF5-A80A-9E0A36DAF263}" srcOrd="3" destOrd="0" presId="urn:microsoft.com/office/officeart/2005/8/layout/process4"/>
    <dgm:cxn modelId="{A633819E-D616-4E2C-819F-E60D361BB8F5}" type="presParOf" srcId="{8B110BBE-F769-405F-8D1D-A85D22E7027A}" destId="{0BAE1DE2-6EE3-46EA-9CA0-AB7737BA34DD}" srcOrd="4" destOrd="0" presId="urn:microsoft.com/office/officeart/2005/8/layout/process4"/>
    <dgm:cxn modelId="{8F26F1FE-1CFC-4D8E-BABD-6F0CDF992B08}" type="presParOf" srcId="{0BAE1DE2-6EE3-46EA-9CA0-AB7737BA34DD}" destId="{01AC8F07-2ED8-4E7D-A9D3-B5095D498054}" srcOrd="0" destOrd="0" presId="urn:microsoft.com/office/officeart/2005/8/layout/process4"/>
    <dgm:cxn modelId="{AA4CA288-481A-498C-8C8F-F6DD5E8FC64E}" type="presParOf" srcId="{8B110BBE-F769-405F-8D1D-A85D22E7027A}" destId="{A66DB73B-2480-46B4-8AA0-C1AE9D4CCCB7}" srcOrd="5" destOrd="0" presId="urn:microsoft.com/office/officeart/2005/8/layout/process4"/>
    <dgm:cxn modelId="{FC939943-8CDD-4926-BC91-15D88F7D71ED}" type="presParOf" srcId="{8B110BBE-F769-405F-8D1D-A85D22E7027A}" destId="{D6FF81ED-DDCE-4B3E-ADC0-9A1602EA3F53}" srcOrd="6" destOrd="0" presId="urn:microsoft.com/office/officeart/2005/8/layout/process4"/>
    <dgm:cxn modelId="{C43773EF-CEBA-4028-B1F3-4FAD1F6CDE59}" type="presParOf" srcId="{D6FF81ED-DDCE-4B3E-ADC0-9A1602EA3F53}" destId="{F4DA63E7-BC66-49C1-B7EA-05B172FDFF3A}"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37A99C5E-6EB2-46E5-B924-998CB977014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4749A9A2-1953-4069-82BE-7527D3DFB117}">
      <dgm:prSet/>
      <dgm:spPr/>
      <dgm:t>
        <a:bodyPr/>
        <a:lstStyle/>
        <a:p>
          <a:pPr rtl="1"/>
          <a:r>
            <a:rPr lang="fa-IR" dirty="0" smtClean="0">
              <a:cs typeface="B Zar" pitchFamily="2" charset="-78"/>
            </a:rPr>
            <a:t>ریسک نقدینگی سپرده‌های بانک‌ها تابعی از عوامل زیر است:</a:t>
          </a:r>
          <a:endParaRPr lang="en-US" dirty="0">
            <a:cs typeface="B Zar" pitchFamily="2" charset="-78"/>
          </a:endParaRPr>
        </a:p>
      </dgm:t>
    </dgm:pt>
    <dgm:pt modelId="{79323B0D-E73A-401D-9107-064C0743D808}" type="parTrans" cxnId="{12B25311-D668-4344-8EED-C3C9C11B1B1C}">
      <dgm:prSet/>
      <dgm:spPr/>
      <dgm:t>
        <a:bodyPr/>
        <a:lstStyle/>
        <a:p>
          <a:endParaRPr lang="en-US">
            <a:cs typeface="B Zar" pitchFamily="2" charset="-78"/>
          </a:endParaRPr>
        </a:p>
      </dgm:t>
    </dgm:pt>
    <dgm:pt modelId="{88E20802-B6C4-43DA-B7E1-8752C199A920}" type="sibTrans" cxnId="{12B25311-D668-4344-8EED-C3C9C11B1B1C}">
      <dgm:prSet/>
      <dgm:spPr/>
      <dgm:t>
        <a:bodyPr/>
        <a:lstStyle/>
        <a:p>
          <a:endParaRPr lang="en-US">
            <a:cs typeface="B Zar" pitchFamily="2" charset="-78"/>
          </a:endParaRPr>
        </a:p>
      </dgm:t>
    </dgm:pt>
    <dgm:pt modelId="{2E17BF3C-ECCB-430A-A97B-B60E1BBC5151}">
      <dgm:prSet/>
      <dgm:spPr/>
      <dgm:t>
        <a:bodyPr/>
        <a:lstStyle/>
        <a:p>
          <a:pPr rtl="1"/>
          <a:r>
            <a:rPr lang="fa-IR" dirty="0" smtClean="0">
              <a:cs typeface="B Zar" pitchFamily="2" charset="-78"/>
            </a:rPr>
            <a:t>شمار سپرده‌گذاران</a:t>
          </a:r>
          <a:endParaRPr lang="en-US" dirty="0">
            <a:cs typeface="B Zar" pitchFamily="2" charset="-78"/>
          </a:endParaRPr>
        </a:p>
      </dgm:t>
    </dgm:pt>
    <dgm:pt modelId="{DEFDD71D-D64E-461E-AD20-FBF3CD9F6F8D}" type="parTrans" cxnId="{01A610CD-61AD-4B57-95FE-FA646AEB9BAB}">
      <dgm:prSet/>
      <dgm:spPr/>
      <dgm:t>
        <a:bodyPr/>
        <a:lstStyle/>
        <a:p>
          <a:endParaRPr lang="en-US">
            <a:cs typeface="B Zar" pitchFamily="2" charset="-78"/>
          </a:endParaRPr>
        </a:p>
      </dgm:t>
    </dgm:pt>
    <dgm:pt modelId="{30021424-DB05-4FCC-964C-C3B4837821DC}" type="sibTrans" cxnId="{01A610CD-61AD-4B57-95FE-FA646AEB9BAB}">
      <dgm:prSet/>
      <dgm:spPr/>
      <dgm:t>
        <a:bodyPr/>
        <a:lstStyle/>
        <a:p>
          <a:endParaRPr lang="en-US">
            <a:cs typeface="B Zar" pitchFamily="2" charset="-78"/>
          </a:endParaRPr>
        </a:p>
      </dgm:t>
    </dgm:pt>
    <dgm:pt modelId="{0AF961DF-ECF4-4E3B-AE43-75DCB5F13F6E}">
      <dgm:prSet/>
      <dgm:spPr/>
      <dgm:t>
        <a:bodyPr/>
        <a:lstStyle/>
        <a:p>
          <a:pPr rtl="1"/>
          <a:r>
            <a:rPr lang="fa-IR" dirty="0" smtClean="0">
              <a:cs typeface="B Zar" pitchFamily="2" charset="-78"/>
            </a:rPr>
            <a:t>میانگین اندازۀ حساب‌ها</a:t>
          </a:r>
          <a:endParaRPr lang="en-US" dirty="0">
            <a:cs typeface="B Zar" pitchFamily="2" charset="-78"/>
          </a:endParaRPr>
        </a:p>
      </dgm:t>
    </dgm:pt>
    <dgm:pt modelId="{62BD12B7-AFA9-47E1-AFA8-49D691598E51}" type="parTrans" cxnId="{C4B5CB13-3187-424D-865F-798A9E16246F}">
      <dgm:prSet/>
      <dgm:spPr/>
      <dgm:t>
        <a:bodyPr/>
        <a:lstStyle/>
        <a:p>
          <a:endParaRPr lang="en-US">
            <a:cs typeface="B Zar" pitchFamily="2" charset="-78"/>
          </a:endParaRPr>
        </a:p>
      </dgm:t>
    </dgm:pt>
    <dgm:pt modelId="{09B21BF4-D778-406F-B5A0-0B4CF05A36A7}" type="sibTrans" cxnId="{C4B5CB13-3187-424D-865F-798A9E16246F}">
      <dgm:prSet/>
      <dgm:spPr/>
      <dgm:t>
        <a:bodyPr/>
        <a:lstStyle/>
        <a:p>
          <a:endParaRPr lang="en-US">
            <a:cs typeface="B Zar" pitchFamily="2" charset="-78"/>
          </a:endParaRPr>
        </a:p>
      </dgm:t>
    </dgm:pt>
    <dgm:pt modelId="{60902274-5F56-45E9-AB49-191C8E5F47DF}">
      <dgm:prSet/>
      <dgm:spPr/>
      <dgm:t>
        <a:bodyPr/>
        <a:lstStyle/>
        <a:p>
          <a:pPr rtl="1"/>
          <a:r>
            <a:rPr lang="fa-IR" dirty="0" smtClean="0">
              <a:cs typeface="B Zar" pitchFamily="2" charset="-78"/>
            </a:rPr>
            <a:t>محل اقامت سپرده‌گذاران</a:t>
          </a:r>
          <a:endParaRPr lang="en-US" dirty="0">
            <a:cs typeface="B Zar" pitchFamily="2" charset="-78"/>
          </a:endParaRPr>
        </a:p>
      </dgm:t>
    </dgm:pt>
    <dgm:pt modelId="{4DC8ADD9-9839-4703-BAB1-F6D2CBF2BE16}" type="parTrans" cxnId="{40A5B31B-19B2-4F7F-80A6-4D8DE025EE0F}">
      <dgm:prSet/>
      <dgm:spPr/>
      <dgm:t>
        <a:bodyPr/>
        <a:lstStyle/>
        <a:p>
          <a:endParaRPr lang="en-US">
            <a:cs typeface="B Zar" pitchFamily="2" charset="-78"/>
          </a:endParaRPr>
        </a:p>
      </dgm:t>
    </dgm:pt>
    <dgm:pt modelId="{44C1FDA7-4D36-42B3-A166-809CB47DF02C}" type="sibTrans" cxnId="{40A5B31B-19B2-4F7F-80A6-4D8DE025EE0F}">
      <dgm:prSet/>
      <dgm:spPr/>
      <dgm:t>
        <a:bodyPr/>
        <a:lstStyle/>
        <a:p>
          <a:endParaRPr lang="en-US">
            <a:cs typeface="B Zar" pitchFamily="2" charset="-78"/>
          </a:endParaRPr>
        </a:p>
      </dgm:t>
    </dgm:pt>
    <dgm:pt modelId="{B1DEAB97-B580-4EFA-8E2A-7DDD21D24294}">
      <dgm:prSet/>
      <dgm:spPr/>
      <dgm:t>
        <a:bodyPr/>
        <a:lstStyle/>
        <a:p>
          <a:pPr rtl="1"/>
          <a:r>
            <a:rPr lang="fa-IR" dirty="0" smtClean="0">
              <a:cs typeface="B Zar" pitchFamily="2" charset="-78"/>
            </a:rPr>
            <a:t>ویژگی‌های سررسید و نرخ مربوط به هر حساب</a:t>
          </a:r>
          <a:endParaRPr lang="en-US" dirty="0">
            <a:cs typeface="B Zar" pitchFamily="2" charset="-78"/>
          </a:endParaRPr>
        </a:p>
      </dgm:t>
    </dgm:pt>
    <dgm:pt modelId="{D17AEFD8-736F-4AD1-9EAB-A74803FA0E7E}" type="parTrans" cxnId="{954FCCB5-3B23-4186-98B4-A7E1701F076A}">
      <dgm:prSet/>
      <dgm:spPr/>
      <dgm:t>
        <a:bodyPr/>
        <a:lstStyle/>
        <a:p>
          <a:endParaRPr lang="en-US">
            <a:cs typeface="B Zar" pitchFamily="2" charset="-78"/>
          </a:endParaRPr>
        </a:p>
      </dgm:t>
    </dgm:pt>
    <dgm:pt modelId="{995AE1C9-C7CC-4928-ADC6-B4310C748377}" type="sibTrans" cxnId="{954FCCB5-3B23-4186-98B4-A7E1701F076A}">
      <dgm:prSet/>
      <dgm:spPr/>
      <dgm:t>
        <a:bodyPr/>
        <a:lstStyle/>
        <a:p>
          <a:endParaRPr lang="en-US">
            <a:cs typeface="B Zar" pitchFamily="2" charset="-78"/>
          </a:endParaRPr>
        </a:p>
      </dgm:t>
    </dgm:pt>
    <dgm:pt modelId="{3737CBC4-4D54-41BD-B909-426943A22E88}">
      <dgm:prSet/>
      <dgm:spPr/>
      <dgm:t>
        <a:bodyPr/>
        <a:lstStyle/>
        <a:p>
          <a:pPr rtl="1"/>
          <a:r>
            <a:rPr lang="fa-IR" dirty="0" smtClean="0">
              <a:cs typeface="B Zar" pitchFamily="2" charset="-78"/>
            </a:rPr>
            <a:t>کشش تقاضای نرخ بهرۀ مشتری نسبت به منبع تأمین وجوه</a:t>
          </a:r>
          <a:endParaRPr lang="en-US" dirty="0">
            <a:cs typeface="B Zar" pitchFamily="2" charset="-78"/>
          </a:endParaRPr>
        </a:p>
      </dgm:t>
    </dgm:pt>
    <dgm:pt modelId="{BA2AAE72-01F5-4D00-BA74-0B43CF59C2C7}" type="parTrans" cxnId="{C07E2E02-756F-45DC-959F-3DF95672C093}">
      <dgm:prSet/>
      <dgm:spPr/>
      <dgm:t>
        <a:bodyPr/>
        <a:lstStyle/>
        <a:p>
          <a:endParaRPr lang="en-US">
            <a:cs typeface="B Zar" pitchFamily="2" charset="-78"/>
          </a:endParaRPr>
        </a:p>
      </dgm:t>
    </dgm:pt>
    <dgm:pt modelId="{DA6F5D87-AD00-4A78-962B-6479387D36F5}" type="sibTrans" cxnId="{C07E2E02-756F-45DC-959F-3DF95672C093}">
      <dgm:prSet/>
      <dgm:spPr/>
      <dgm:t>
        <a:bodyPr/>
        <a:lstStyle/>
        <a:p>
          <a:endParaRPr lang="en-US">
            <a:cs typeface="B Zar" pitchFamily="2" charset="-78"/>
          </a:endParaRPr>
        </a:p>
      </dgm:t>
    </dgm:pt>
    <dgm:pt modelId="{3A80E035-05FE-4EBB-A076-79DFEAA37064}" type="pres">
      <dgm:prSet presAssocID="{37A99C5E-6EB2-46E5-B924-998CB9770149}" presName="linear" presStyleCnt="0">
        <dgm:presLayoutVars>
          <dgm:animLvl val="lvl"/>
          <dgm:resizeHandles val="exact"/>
        </dgm:presLayoutVars>
      </dgm:prSet>
      <dgm:spPr/>
      <dgm:t>
        <a:bodyPr/>
        <a:lstStyle/>
        <a:p>
          <a:endParaRPr lang="en-US"/>
        </a:p>
      </dgm:t>
    </dgm:pt>
    <dgm:pt modelId="{1BF9E06C-5273-4892-A1BF-BD5701BC2BA0}" type="pres">
      <dgm:prSet presAssocID="{4749A9A2-1953-4069-82BE-7527D3DFB117}" presName="parentText" presStyleLbl="node1" presStyleIdx="0" presStyleCnt="1">
        <dgm:presLayoutVars>
          <dgm:chMax val="0"/>
          <dgm:bulletEnabled val="1"/>
        </dgm:presLayoutVars>
      </dgm:prSet>
      <dgm:spPr/>
      <dgm:t>
        <a:bodyPr/>
        <a:lstStyle/>
        <a:p>
          <a:endParaRPr lang="en-US"/>
        </a:p>
      </dgm:t>
    </dgm:pt>
    <dgm:pt modelId="{493CE7C0-8378-4DD2-B6F8-B4D0047005A0}" type="pres">
      <dgm:prSet presAssocID="{4749A9A2-1953-4069-82BE-7527D3DFB117}" presName="childText" presStyleLbl="revTx" presStyleIdx="0" presStyleCnt="1">
        <dgm:presLayoutVars>
          <dgm:bulletEnabled val="1"/>
        </dgm:presLayoutVars>
      </dgm:prSet>
      <dgm:spPr/>
      <dgm:t>
        <a:bodyPr/>
        <a:lstStyle/>
        <a:p>
          <a:endParaRPr lang="en-US"/>
        </a:p>
      </dgm:t>
    </dgm:pt>
  </dgm:ptLst>
  <dgm:cxnLst>
    <dgm:cxn modelId="{37923AF8-6A05-4CF2-ABA3-0C0E2D58FA5E}" type="presOf" srcId="{4749A9A2-1953-4069-82BE-7527D3DFB117}" destId="{1BF9E06C-5273-4892-A1BF-BD5701BC2BA0}" srcOrd="0" destOrd="0" presId="urn:microsoft.com/office/officeart/2005/8/layout/vList2"/>
    <dgm:cxn modelId="{01A610CD-61AD-4B57-95FE-FA646AEB9BAB}" srcId="{4749A9A2-1953-4069-82BE-7527D3DFB117}" destId="{2E17BF3C-ECCB-430A-A97B-B60E1BBC5151}" srcOrd="0" destOrd="0" parTransId="{DEFDD71D-D64E-461E-AD20-FBF3CD9F6F8D}" sibTransId="{30021424-DB05-4FCC-964C-C3B4837821DC}"/>
    <dgm:cxn modelId="{456ADFAE-690B-4A80-922A-04FD74658FBE}" type="presOf" srcId="{2E17BF3C-ECCB-430A-A97B-B60E1BBC5151}" destId="{493CE7C0-8378-4DD2-B6F8-B4D0047005A0}" srcOrd="0" destOrd="0" presId="urn:microsoft.com/office/officeart/2005/8/layout/vList2"/>
    <dgm:cxn modelId="{C4B5CB13-3187-424D-865F-798A9E16246F}" srcId="{4749A9A2-1953-4069-82BE-7527D3DFB117}" destId="{0AF961DF-ECF4-4E3B-AE43-75DCB5F13F6E}" srcOrd="1" destOrd="0" parTransId="{62BD12B7-AFA9-47E1-AFA8-49D691598E51}" sibTransId="{09B21BF4-D778-406F-B5A0-0B4CF05A36A7}"/>
    <dgm:cxn modelId="{40A5B31B-19B2-4F7F-80A6-4D8DE025EE0F}" srcId="{4749A9A2-1953-4069-82BE-7527D3DFB117}" destId="{60902274-5F56-45E9-AB49-191C8E5F47DF}" srcOrd="2" destOrd="0" parTransId="{4DC8ADD9-9839-4703-BAB1-F6D2CBF2BE16}" sibTransId="{44C1FDA7-4D36-42B3-A166-809CB47DF02C}"/>
    <dgm:cxn modelId="{87DA3569-CB7C-470F-A693-DF95B3B6851F}" type="presOf" srcId="{B1DEAB97-B580-4EFA-8E2A-7DDD21D24294}" destId="{493CE7C0-8378-4DD2-B6F8-B4D0047005A0}" srcOrd="0" destOrd="3" presId="urn:microsoft.com/office/officeart/2005/8/layout/vList2"/>
    <dgm:cxn modelId="{954FCCB5-3B23-4186-98B4-A7E1701F076A}" srcId="{4749A9A2-1953-4069-82BE-7527D3DFB117}" destId="{B1DEAB97-B580-4EFA-8E2A-7DDD21D24294}" srcOrd="3" destOrd="0" parTransId="{D17AEFD8-736F-4AD1-9EAB-A74803FA0E7E}" sibTransId="{995AE1C9-C7CC-4928-ADC6-B4310C748377}"/>
    <dgm:cxn modelId="{12B25311-D668-4344-8EED-C3C9C11B1B1C}" srcId="{37A99C5E-6EB2-46E5-B924-998CB9770149}" destId="{4749A9A2-1953-4069-82BE-7527D3DFB117}" srcOrd="0" destOrd="0" parTransId="{79323B0D-E73A-401D-9107-064C0743D808}" sibTransId="{88E20802-B6C4-43DA-B7E1-8752C199A920}"/>
    <dgm:cxn modelId="{329A3F35-91E2-482B-A9AF-B502D1594EDD}" type="presOf" srcId="{0AF961DF-ECF4-4E3B-AE43-75DCB5F13F6E}" destId="{493CE7C0-8378-4DD2-B6F8-B4D0047005A0}" srcOrd="0" destOrd="1" presId="urn:microsoft.com/office/officeart/2005/8/layout/vList2"/>
    <dgm:cxn modelId="{86FDF6A5-CDBF-40A2-93AF-A45EFD7407EA}" type="presOf" srcId="{37A99C5E-6EB2-46E5-B924-998CB9770149}" destId="{3A80E035-05FE-4EBB-A076-79DFEAA37064}" srcOrd="0" destOrd="0" presId="urn:microsoft.com/office/officeart/2005/8/layout/vList2"/>
    <dgm:cxn modelId="{A8451990-9AA2-4490-8932-C4C3A826EFAE}" type="presOf" srcId="{3737CBC4-4D54-41BD-B909-426943A22E88}" destId="{493CE7C0-8378-4DD2-B6F8-B4D0047005A0}" srcOrd="0" destOrd="4" presId="urn:microsoft.com/office/officeart/2005/8/layout/vList2"/>
    <dgm:cxn modelId="{C07E2E02-756F-45DC-959F-3DF95672C093}" srcId="{4749A9A2-1953-4069-82BE-7527D3DFB117}" destId="{3737CBC4-4D54-41BD-B909-426943A22E88}" srcOrd="4" destOrd="0" parTransId="{BA2AAE72-01F5-4D00-BA74-0B43CF59C2C7}" sibTransId="{DA6F5D87-AD00-4A78-962B-6479387D36F5}"/>
    <dgm:cxn modelId="{6E4830EF-3404-409A-9B37-9D5128A0A340}" type="presOf" srcId="{60902274-5F56-45E9-AB49-191C8E5F47DF}" destId="{493CE7C0-8378-4DD2-B6F8-B4D0047005A0}" srcOrd="0" destOrd="2" presId="urn:microsoft.com/office/officeart/2005/8/layout/vList2"/>
    <dgm:cxn modelId="{B822E9F5-852C-4286-B3E6-2BBA0B135C4F}" type="presParOf" srcId="{3A80E035-05FE-4EBB-A076-79DFEAA37064}" destId="{1BF9E06C-5273-4892-A1BF-BD5701BC2BA0}" srcOrd="0" destOrd="0" presId="urn:microsoft.com/office/officeart/2005/8/layout/vList2"/>
    <dgm:cxn modelId="{7347B4B4-2D8E-4B2C-B8F5-CB3784E09A5D}" type="presParOf" srcId="{3A80E035-05FE-4EBB-A076-79DFEAA37064}" destId="{493CE7C0-8378-4DD2-B6F8-B4D0047005A0}" srcOrd="1"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DA9626-FB7D-4A32-9DCA-638C8FE771A4}" type="doc">
      <dgm:prSet loTypeId="urn:microsoft.com/office/officeart/2005/8/layout/lProcess2" loCatId="list" qsTypeId="urn:microsoft.com/office/officeart/2005/8/quickstyle/3d2" qsCatId="3D" csTypeId="urn:microsoft.com/office/officeart/2005/8/colors/accent2_2" csCatId="accent2"/>
      <dgm:spPr/>
      <dgm:t>
        <a:bodyPr/>
        <a:lstStyle/>
        <a:p>
          <a:endParaRPr lang="en-US"/>
        </a:p>
      </dgm:t>
    </dgm:pt>
    <dgm:pt modelId="{917926D1-7138-405D-8116-9E27DF8F73F9}">
      <dgm:prSet/>
      <dgm:spPr/>
      <dgm:t>
        <a:bodyPr/>
        <a:lstStyle/>
        <a:p>
          <a:pPr rtl="1"/>
          <a:r>
            <a:rPr lang="fa-IR" dirty="0" smtClean="0">
              <a:cs typeface="B Titr" pitchFamily="2" charset="-78"/>
            </a:rPr>
            <a:t>بدهی‌</a:t>
          </a:r>
          <a:endParaRPr lang="en-US" dirty="0">
            <a:cs typeface="B Titr" pitchFamily="2" charset="-78"/>
          </a:endParaRPr>
        </a:p>
      </dgm:t>
    </dgm:pt>
    <dgm:pt modelId="{A54139FF-75B4-4B0F-B3AF-50DB64AD109F}" type="parTrans" cxnId="{8BAB1961-01FD-41F6-A568-8BB5693D85FE}">
      <dgm:prSet/>
      <dgm:spPr/>
      <dgm:t>
        <a:bodyPr/>
        <a:lstStyle/>
        <a:p>
          <a:endParaRPr lang="en-US">
            <a:cs typeface="B Zar" pitchFamily="2" charset="-78"/>
          </a:endParaRPr>
        </a:p>
      </dgm:t>
    </dgm:pt>
    <dgm:pt modelId="{5C6E466C-65D8-4C3C-A496-09A3D302FFBD}" type="sibTrans" cxnId="{8BAB1961-01FD-41F6-A568-8BB5693D85FE}">
      <dgm:prSet/>
      <dgm:spPr/>
      <dgm:t>
        <a:bodyPr/>
        <a:lstStyle/>
        <a:p>
          <a:endParaRPr lang="en-US">
            <a:cs typeface="B Zar" pitchFamily="2" charset="-78"/>
          </a:endParaRPr>
        </a:p>
      </dgm:t>
    </dgm:pt>
    <dgm:pt modelId="{48CCD808-50C3-4406-A5E6-FFC45B93BC57}">
      <dgm:prSet/>
      <dgm:spPr/>
      <dgm:t>
        <a:bodyPr/>
        <a:lstStyle/>
        <a:p>
          <a:pPr rtl="1"/>
          <a:r>
            <a:rPr lang="fa-IR" dirty="0" smtClean="0">
              <a:cs typeface="B Zar" pitchFamily="2" charset="-78"/>
            </a:rPr>
            <a:t>سپرده‌ها</a:t>
          </a:r>
          <a:endParaRPr lang="en-US" dirty="0">
            <a:cs typeface="B Zar" pitchFamily="2" charset="-78"/>
          </a:endParaRPr>
        </a:p>
      </dgm:t>
    </dgm:pt>
    <dgm:pt modelId="{23D04670-EED8-4271-B717-F60C23D8F09A}" type="parTrans" cxnId="{9B542B6F-7C84-4478-BD7B-796B59652F13}">
      <dgm:prSet/>
      <dgm:spPr/>
      <dgm:t>
        <a:bodyPr/>
        <a:lstStyle/>
        <a:p>
          <a:endParaRPr lang="en-US">
            <a:cs typeface="B Zar" pitchFamily="2" charset="-78"/>
          </a:endParaRPr>
        </a:p>
      </dgm:t>
    </dgm:pt>
    <dgm:pt modelId="{D78EF690-0E3A-465B-BE4D-5E728A00A97A}" type="sibTrans" cxnId="{9B542B6F-7C84-4478-BD7B-796B59652F13}">
      <dgm:prSet/>
      <dgm:spPr/>
      <dgm:t>
        <a:bodyPr/>
        <a:lstStyle/>
        <a:p>
          <a:endParaRPr lang="en-US">
            <a:cs typeface="B Zar" pitchFamily="2" charset="-78"/>
          </a:endParaRPr>
        </a:p>
      </dgm:t>
    </dgm:pt>
    <dgm:pt modelId="{B2F4B956-9E3E-42FE-869F-EB90892C9409}">
      <dgm:prSet/>
      <dgm:spPr/>
      <dgm:t>
        <a:bodyPr/>
        <a:lstStyle/>
        <a:p>
          <a:pPr rtl="1"/>
          <a:r>
            <a:rPr lang="fa-IR" dirty="0" smtClean="0">
              <a:cs typeface="B Zar" pitchFamily="2" charset="-78"/>
            </a:rPr>
            <a:t>وام غیرسپرده</a:t>
          </a:r>
          <a:endParaRPr lang="en-US" dirty="0">
            <a:cs typeface="B Zar" pitchFamily="2" charset="-78"/>
          </a:endParaRPr>
        </a:p>
      </dgm:t>
    </dgm:pt>
    <dgm:pt modelId="{F88E10DC-318E-4132-987B-720602F20011}" type="parTrans" cxnId="{C6646F5C-8626-4764-9B36-18A16ACD22F8}">
      <dgm:prSet/>
      <dgm:spPr/>
      <dgm:t>
        <a:bodyPr/>
        <a:lstStyle/>
        <a:p>
          <a:endParaRPr lang="en-US">
            <a:cs typeface="B Zar" pitchFamily="2" charset="-78"/>
          </a:endParaRPr>
        </a:p>
      </dgm:t>
    </dgm:pt>
    <dgm:pt modelId="{ECB2B2F8-77C7-4E93-90BB-0E63041DFAFF}" type="sibTrans" cxnId="{C6646F5C-8626-4764-9B36-18A16ACD22F8}">
      <dgm:prSet/>
      <dgm:spPr/>
      <dgm:t>
        <a:bodyPr/>
        <a:lstStyle/>
        <a:p>
          <a:endParaRPr lang="en-US">
            <a:cs typeface="B Zar" pitchFamily="2" charset="-78"/>
          </a:endParaRPr>
        </a:p>
      </dgm:t>
    </dgm:pt>
    <dgm:pt modelId="{7286AD5D-557D-4484-AA5B-93205112626D}">
      <dgm:prSet/>
      <dgm:spPr/>
      <dgm:t>
        <a:bodyPr/>
        <a:lstStyle/>
        <a:p>
          <a:pPr rtl="1"/>
          <a:r>
            <a:rPr lang="fa-IR" dirty="0" smtClean="0">
              <a:cs typeface="B Titr" pitchFamily="2" charset="-78"/>
            </a:rPr>
            <a:t>سرمایه</a:t>
          </a:r>
          <a:endParaRPr lang="en-US" dirty="0">
            <a:cs typeface="B Titr" pitchFamily="2" charset="-78"/>
          </a:endParaRPr>
        </a:p>
      </dgm:t>
    </dgm:pt>
    <dgm:pt modelId="{0519AB61-ACA7-45B5-8477-999D52C80CAE}" type="parTrans" cxnId="{4FDD9F47-BBCA-4DF1-A7FA-1DE16D2257DF}">
      <dgm:prSet/>
      <dgm:spPr/>
      <dgm:t>
        <a:bodyPr/>
        <a:lstStyle/>
        <a:p>
          <a:endParaRPr lang="en-US">
            <a:cs typeface="B Zar" pitchFamily="2" charset="-78"/>
          </a:endParaRPr>
        </a:p>
      </dgm:t>
    </dgm:pt>
    <dgm:pt modelId="{C13BF8E1-EF57-4004-B1FD-80FD53B3ABF7}" type="sibTrans" cxnId="{4FDD9F47-BBCA-4DF1-A7FA-1DE16D2257DF}">
      <dgm:prSet/>
      <dgm:spPr/>
      <dgm:t>
        <a:bodyPr/>
        <a:lstStyle/>
        <a:p>
          <a:endParaRPr lang="en-US">
            <a:cs typeface="B Zar" pitchFamily="2" charset="-78"/>
          </a:endParaRPr>
        </a:p>
      </dgm:t>
    </dgm:pt>
    <dgm:pt modelId="{2EFCD62E-D258-480F-A227-F3F28D426D4E}">
      <dgm:prSet/>
      <dgm:spPr/>
      <dgm:t>
        <a:bodyPr/>
        <a:lstStyle/>
        <a:p>
          <a:pPr rtl="1"/>
          <a:r>
            <a:rPr lang="fa-IR" dirty="0" smtClean="0">
              <a:cs typeface="B Zar" pitchFamily="2" charset="-78"/>
            </a:rPr>
            <a:t>سهام عادی و عایدات تقسیم‌نشده</a:t>
          </a:r>
          <a:endParaRPr lang="en-US" dirty="0">
            <a:cs typeface="B Zar" pitchFamily="2" charset="-78"/>
          </a:endParaRPr>
        </a:p>
      </dgm:t>
    </dgm:pt>
    <dgm:pt modelId="{72566B14-D6BF-4F95-A7A1-44DECC2FB688}" type="parTrans" cxnId="{B8AA0410-E79D-4E2E-8C6C-C5F246D50C1A}">
      <dgm:prSet/>
      <dgm:spPr/>
      <dgm:t>
        <a:bodyPr/>
        <a:lstStyle/>
        <a:p>
          <a:endParaRPr lang="en-US">
            <a:cs typeface="B Zar" pitchFamily="2" charset="-78"/>
          </a:endParaRPr>
        </a:p>
      </dgm:t>
    </dgm:pt>
    <dgm:pt modelId="{28194CD4-8E44-47D6-A7EE-F14A1233F76C}" type="sibTrans" cxnId="{B8AA0410-E79D-4E2E-8C6C-C5F246D50C1A}">
      <dgm:prSet/>
      <dgm:spPr/>
      <dgm:t>
        <a:bodyPr/>
        <a:lstStyle/>
        <a:p>
          <a:endParaRPr lang="en-US">
            <a:cs typeface="B Zar" pitchFamily="2" charset="-78"/>
          </a:endParaRPr>
        </a:p>
      </dgm:t>
    </dgm:pt>
    <dgm:pt modelId="{C3B511AD-E96B-4255-85DC-E4519D2667E8}" type="pres">
      <dgm:prSet presAssocID="{29DA9626-FB7D-4A32-9DCA-638C8FE771A4}" presName="theList" presStyleCnt="0">
        <dgm:presLayoutVars>
          <dgm:dir/>
          <dgm:animLvl val="lvl"/>
          <dgm:resizeHandles val="exact"/>
        </dgm:presLayoutVars>
      </dgm:prSet>
      <dgm:spPr/>
      <dgm:t>
        <a:bodyPr/>
        <a:lstStyle/>
        <a:p>
          <a:endParaRPr lang="en-US"/>
        </a:p>
      </dgm:t>
    </dgm:pt>
    <dgm:pt modelId="{825EFC79-17EC-4198-906C-CDC634C8E47B}" type="pres">
      <dgm:prSet presAssocID="{917926D1-7138-405D-8116-9E27DF8F73F9}" presName="compNode" presStyleCnt="0"/>
      <dgm:spPr/>
    </dgm:pt>
    <dgm:pt modelId="{26D4C410-5A92-4991-BFA2-10F5B56DB524}" type="pres">
      <dgm:prSet presAssocID="{917926D1-7138-405D-8116-9E27DF8F73F9}" presName="aNode" presStyleLbl="bgShp" presStyleIdx="0" presStyleCnt="2"/>
      <dgm:spPr/>
      <dgm:t>
        <a:bodyPr/>
        <a:lstStyle/>
        <a:p>
          <a:endParaRPr lang="en-US"/>
        </a:p>
      </dgm:t>
    </dgm:pt>
    <dgm:pt modelId="{920C116C-D411-4957-8E36-08F8CF6A3BC1}" type="pres">
      <dgm:prSet presAssocID="{917926D1-7138-405D-8116-9E27DF8F73F9}" presName="textNode" presStyleLbl="bgShp" presStyleIdx="0" presStyleCnt="2"/>
      <dgm:spPr/>
      <dgm:t>
        <a:bodyPr/>
        <a:lstStyle/>
        <a:p>
          <a:endParaRPr lang="en-US"/>
        </a:p>
      </dgm:t>
    </dgm:pt>
    <dgm:pt modelId="{B81342CF-1397-4524-A917-3477EFA2BD5B}" type="pres">
      <dgm:prSet presAssocID="{917926D1-7138-405D-8116-9E27DF8F73F9}" presName="compChildNode" presStyleCnt="0"/>
      <dgm:spPr/>
    </dgm:pt>
    <dgm:pt modelId="{300E66EE-F07A-4CC1-86DD-9647CC85A44C}" type="pres">
      <dgm:prSet presAssocID="{917926D1-7138-405D-8116-9E27DF8F73F9}" presName="theInnerList" presStyleCnt="0"/>
      <dgm:spPr/>
    </dgm:pt>
    <dgm:pt modelId="{D272D919-CA4A-4BE7-87D5-78FADF87DDAB}" type="pres">
      <dgm:prSet presAssocID="{48CCD808-50C3-4406-A5E6-FFC45B93BC57}" presName="childNode" presStyleLbl="node1" presStyleIdx="0" presStyleCnt="3">
        <dgm:presLayoutVars>
          <dgm:bulletEnabled val="1"/>
        </dgm:presLayoutVars>
      </dgm:prSet>
      <dgm:spPr/>
      <dgm:t>
        <a:bodyPr/>
        <a:lstStyle/>
        <a:p>
          <a:endParaRPr lang="en-US"/>
        </a:p>
      </dgm:t>
    </dgm:pt>
    <dgm:pt modelId="{1AC7D2C7-7002-4774-9CFF-C59AF9E74522}" type="pres">
      <dgm:prSet presAssocID="{48CCD808-50C3-4406-A5E6-FFC45B93BC57}" presName="aSpace2" presStyleCnt="0"/>
      <dgm:spPr/>
    </dgm:pt>
    <dgm:pt modelId="{AFC6215E-9B44-41FB-A54D-1E150BC106A9}" type="pres">
      <dgm:prSet presAssocID="{B2F4B956-9E3E-42FE-869F-EB90892C9409}" presName="childNode" presStyleLbl="node1" presStyleIdx="1" presStyleCnt="3">
        <dgm:presLayoutVars>
          <dgm:bulletEnabled val="1"/>
        </dgm:presLayoutVars>
      </dgm:prSet>
      <dgm:spPr/>
      <dgm:t>
        <a:bodyPr/>
        <a:lstStyle/>
        <a:p>
          <a:endParaRPr lang="en-US"/>
        </a:p>
      </dgm:t>
    </dgm:pt>
    <dgm:pt modelId="{DDEE4C9D-00E2-49E6-9EE0-B01E4D044C9A}" type="pres">
      <dgm:prSet presAssocID="{917926D1-7138-405D-8116-9E27DF8F73F9}" presName="aSpace" presStyleCnt="0"/>
      <dgm:spPr/>
    </dgm:pt>
    <dgm:pt modelId="{D20C0B11-5C92-48A6-A8E7-064B4761CB81}" type="pres">
      <dgm:prSet presAssocID="{7286AD5D-557D-4484-AA5B-93205112626D}" presName="compNode" presStyleCnt="0"/>
      <dgm:spPr/>
    </dgm:pt>
    <dgm:pt modelId="{0505BF9F-B431-4C4E-BD7F-3463B1A278BB}" type="pres">
      <dgm:prSet presAssocID="{7286AD5D-557D-4484-AA5B-93205112626D}" presName="aNode" presStyleLbl="bgShp" presStyleIdx="1" presStyleCnt="2"/>
      <dgm:spPr/>
      <dgm:t>
        <a:bodyPr/>
        <a:lstStyle/>
        <a:p>
          <a:endParaRPr lang="en-US"/>
        </a:p>
      </dgm:t>
    </dgm:pt>
    <dgm:pt modelId="{1467BA00-6340-4A28-9029-E07D92BC1026}" type="pres">
      <dgm:prSet presAssocID="{7286AD5D-557D-4484-AA5B-93205112626D}" presName="textNode" presStyleLbl="bgShp" presStyleIdx="1" presStyleCnt="2"/>
      <dgm:spPr/>
      <dgm:t>
        <a:bodyPr/>
        <a:lstStyle/>
        <a:p>
          <a:endParaRPr lang="en-US"/>
        </a:p>
      </dgm:t>
    </dgm:pt>
    <dgm:pt modelId="{6361E164-ABF4-4A4A-B660-BFEEEC77E64A}" type="pres">
      <dgm:prSet presAssocID="{7286AD5D-557D-4484-AA5B-93205112626D}" presName="compChildNode" presStyleCnt="0"/>
      <dgm:spPr/>
    </dgm:pt>
    <dgm:pt modelId="{234404AE-418C-4C8D-944D-8BB38A8F7C4E}" type="pres">
      <dgm:prSet presAssocID="{7286AD5D-557D-4484-AA5B-93205112626D}" presName="theInnerList" presStyleCnt="0"/>
      <dgm:spPr/>
    </dgm:pt>
    <dgm:pt modelId="{A8ADB8B4-4618-46EF-B5A2-6CC6D2DEF283}" type="pres">
      <dgm:prSet presAssocID="{2EFCD62E-D258-480F-A227-F3F28D426D4E}" presName="childNode" presStyleLbl="node1" presStyleIdx="2" presStyleCnt="3">
        <dgm:presLayoutVars>
          <dgm:bulletEnabled val="1"/>
        </dgm:presLayoutVars>
      </dgm:prSet>
      <dgm:spPr/>
      <dgm:t>
        <a:bodyPr/>
        <a:lstStyle/>
        <a:p>
          <a:endParaRPr lang="en-US"/>
        </a:p>
      </dgm:t>
    </dgm:pt>
  </dgm:ptLst>
  <dgm:cxnLst>
    <dgm:cxn modelId="{880030AF-E5CC-4436-8C94-E3E02D1BD543}" type="presOf" srcId="{29DA9626-FB7D-4A32-9DCA-638C8FE771A4}" destId="{C3B511AD-E96B-4255-85DC-E4519D2667E8}" srcOrd="0" destOrd="0" presId="urn:microsoft.com/office/officeart/2005/8/layout/lProcess2"/>
    <dgm:cxn modelId="{28851AED-E0F9-4E12-A299-B690511C2B87}" type="presOf" srcId="{917926D1-7138-405D-8116-9E27DF8F73F9}" destId="{920C116C-D411-4957-8E36-08F8CF6A3BC1}" srcOrd="1" destOrd="0" presId="urn:microsoft.com/office/officeart/2005/8/layout/lProcess2"/>
    <dgm:cxn modelId="{4F11E36C-9FD2-49B9-BCF9-CC54F36984C0}" type="presOf" srcId="{7286AD5D-557D-4484-AA5B-93205112626D}" destId="{1467BA00-6340-4A28-9029-E07D92BC1026}" srcOrd="1" destOrd="0" presId="urn:microsoft.com/office/officeart/2005/8/layout/lProcess2"/>
    <dgm:cxn modelId="{23900B71-1746-4BF6-A66D-5F1D0EE5AF89}" type="presOf" srcId="{B2F4B956-9E3E-42FE-869F-EB90892C9409}" destId="{AFC6215E-9B44-41FB-A54D-1E150BC106A9}" srcOrd="0" destOrd="0" presId="urn:microsoft.com/office/officeart/2005/8/layout/lProcess2"/>
    <dgm:cxn modelId="{4FDD9F47-BBCA-4DF1-A7FA-1DE16D2257DF}" srcId="{29DA9626-FB7D-4A32-9DCA-638C8FE771A4}" destId="{7286AD5D-557D-4484-AA5B-93205112626D}" srcOrd="1" destOrd="0" parTransId="{0519AB61-ACA7-45B5-8477-999D52C80CAE}" sibTransId="{C13BF8E1-EF57-4004-B1FD-80FD53B3ABF7}"/>
    <dgm:cxn modelId="{F78A8A71-E5A6-48A2-846C-29B0890D47A9}" type="presOf" srcId="{2EFCD62E-D258-480F-A227-F3F28D426D4E}" destId="{A8ADB8B4-4618-46EF-B5A2-6CC6D2DEF283}" srcOrd="0" destOrd="0" presId="urn:microsoft.com/office/officeart/2005/8/layout/lProcess2"/>
    <dgm:cxn modelId="{C6646F5C-8626-4764-9B36-18A16ACD22F8}" srcId="{917926D1-7138-405D-8116-9E27DF8F73F9}" destId="{B2F4B956-9E3E-42FE-869F-EB90892C9409}" srcOrd="1" destOrd="0" parTransId="{F88E10DC-318E-4132-987B-720602F20011}" sibTransId="{ECB2B2F8-77C7-4E93-90BB-0E63041DFAFF}"/>
    <dgm:cxn modelId="{D4F7C869-62F4-4C7C-BBC3-9DD057873435}" type="presOf" srcId="{48CCD808-50C3-4406-A5E6-FFC45B93BC57}" destId="{D272D919-CA4A-4BE7-87D5-78FADF87DDAB}" srcOrd="0" destOrd="0" presId="urn:microsoft.com/office/officeart/2005/8/layout/lProcess2"/>
    <dgm:cxn modelId="{9B542B6F-7C84-4478-BD7B-796B59652F13}" srcId="{917926D1-7138-405D-8116-9E27DF8F73F9}" destId="{48CCD808-50C3-4406-A5E6-FFC45B93BC57}" srcOrd="0" destOrd="0" parTransId="{23D04670-EED8-4271-B717-F60C23D8F09A}" sibTransId="{D78EF690-0E3A-465B-BE4D-5E728A00A97A}"/>
    <dgm:cxn modelId="{417EF371-D0E6-4026-8A7B-17A585AF0723}" type="presOf" srcId="{917926D1-7138-405D-8116-9E27DF8F73F9}" destId="{26D4C410-5A92-4991-BFA2-10F5B56DB524}" srcOrd="0" destOrd="0" presId="urn:microsoft.com/office/officeart/2005/8/layout/lProcess2"/>
    <dgm:cxn modelId="{8BAB1961-01FD-41F6-A568-8BB5693D85FE}" srcId="{29DA9626-FB7D-4A32-9DCA-638C8FE771A4}" destId="{917926D1-7138-405D-8116-9E27DF8F73F9}" srcOrd="0" destOrd="0" parTransId="{A54139FF-75B4-4B0F-B3AF-50DB64AD109F}" sibTransId="{5C6E466C-65D8-4C3C-A496-09A3D302FFBD}"/>
    <dgm:cxn modelId="{B8AA0410-E79D-4E2E-8C6C-C5F246D50C1A}" srcId="{7286AD5D-557D-4484-AA5B-93205112626D}" destId="{2EFCD62E-D258-480F-A227-F3F28D426D4E}" srcOrd="0" destOrd="0" parTransId="{72566B14-D6BF-4F95-A7A1-44DECC2FB688}" sibTransId="{28194CD4-8E44-47D6-A7EE-F14A1233F76C}"/>
    <dgm:cxn modelId="{DCA42B41-993F-4CFF-981D-17CF1A956576}" type="presOf" srcId="{7286AD5D-557D-4484-AA5B-93205112626D}" destId="{0505BF9F-B431-4C4E-BD7F-3463B1A278BB}" srcOrd="0" destOrd="0" presId="urn:microsoft.com/office/officeart/2005/8/layout/lProcess2"/>
    <dgm:cxn modelId="{B005651A-F20C-4611-8101-1295E7606EB3}" type="presParOf" srcId="{C3B511AD-E96B-4255-85DC-E4519D2667E8}" destId="{825EFC79-17EC-4198-906C-CDC634C8E47B}" srcOrd="0" destOrd="0" presId="urn:microsoft.com/office/officeart/2005/8/layout/lProcess2"/>
    <dgm:cxn modelId="{6C71F51F-6871-4B1D-AB95-27A25D2B82F5}" type="presParOf" srcId="{825EFC79-17EC-4198-906C-CDC634C8E47B}" destId="{26D4C410-5A92-4991-BFA2-10F5B56DB524}" srcOrd="0" destOrd="0" presId="urn:microsoft.com/office/officeart/2005/8/layout/lProcess2"/>
    <dgm:cxn modelId="{4BFB3700-5813-49CB-BD10-5CDD10B441A1}" type="presParOf" srcId="{825EFC79-17EC-4198-906C-CDC634C8E47B}" destId="{920C116C-D411-4957-8E36-08F8CF6A3BC1}" srcOrd="1" destOrd="0" presId="urn:microsoft.com/office/officeart/2005/8/layout/lProcess2"/>
    <dgm:cxn modelId="{AA4AE636-E953-458F-8AA0-81CE32DCF56E}" type="presParOf" srcId="{825EFC79-17EC-4198-906C-CDC634C8E47B}" destId="{B81342CF-1397-4524-A917-3477EFA2BD5B}" srcOrd="2" destOrd="0" presId="urn:microsoft.com/office/officeart/2005/8/layout/lProcess2"/>
    <dgm:cxn modelId="{D5590F47-DB7E-4EBA-B1F3-A9AFA3EE6024}" type="presParOf" srcId="{B81342CF-1397-4524-A917-3477EFA2BD5B}" destId="{300E66EE-F07A-4CC1-86DD-9647CC85A44C}" srcOrd="0" destOrd="0" presId="urn:microsoft.com/office/officeart/2005/8/layout/lProcess2"/>
    <dgm:cxn modelId="{8BE7A5ED-433A-48F7-8A14-24682C5FD635}" type="presParOf" srcId="{300E66EE-F07A-4CC1-86DD-9647CC85A44C}" destId="{D272D919-CA4A-4BE7-87D5-78FADF87DDAB}" srcOrd="0" destOrd="0" presId="urn:microsoft.com/office/officeart/2005/8/layout/lProcess2"/>
    <dgm:cxn modelId="{5F87A77D-EDEE-4AD4-B2B5-47BD76C335F6}" type="presParOf" srcId="{300E66EE-F07A-4CC1-86DD-9647CC85A44C}" destId="{1AC7D2C7-7002-4774-9CFF-C59AF9E74522}" srcOrd="1" destOrd="0" presId="urn:microsoft.com/office/officeart/2005/8/layout/lProcess2"/>
    <dgm:cxn modelId="{077A2653-C129-4FAA-9912-94E4E90954A8}" type="presParOf" srcId="{300E66EE-F07A-4CC1-86DD-9647CC85A44C}" destId="{AFC6215E-9B44-41FB-A54D-1E150BC106A9}" srcOrd="2" destOrd="0" presId="urn:microsoft.com/office/officeart/2005/8/layout/lProcess2"/>
    <dgm:cxn modelId="{475C96B4-F69F-44FE-BE11-620C6D1C6310}" type="presParOf" srcId="{C3B511AD-E96B-4255-85DC-E4519D2667E8}" destId="{DDEE4C9D-00E2-49E6-9EE0-B01E4D044C9A}" srcOrd="1" destOrd="0" presId="urn:microsoft.com/office/officeart/2005/8/layout/lProcess2"/>
    <dgm:cxn modelId="{DB0827E5-2B95-4BE0-B285-FF4C9D25ED03}" type="presParOf" srcId="{C3B511AD-E96B-4255-85DC-E4519D2667E8}" destId="{D20C0B11-5C92-48A6-A8E7-064B4761CB81}" srcOrd="2" destOrd="0" presId="urn:microsoft.com/office/officeart/2005/8/layout/lProcess2"/>
    <dgm:cxn modelId="{2AF38A2A-413F-4ACD-8CDF-3A3198C2651C}" type="presParOf" srcId="{D20C0B11-5C92-48A6-A8E7-064B4761CB81}" destId="{0505BF9F-B431-4C4E-BD7F-3463B1A278BB}" srcOrd="0" destOrd="0" presId="urn:microsoft.com/office/officeart/2005/8/layout/lProcess2"/>
    <dgm:cxn modelId="{81B815AE-2F4B-4423-A52F-28204EAB98A8}" type="presParOf" srcId="{D20C0B11-5C92-48A6-A8E7-064B4761CB81}" destId="{1467BA00-6340-4A28-9029-E07D92BC1026}" srcOrd="1" destOrd="0" presId="urn:microsoft.com/office/officeart/2005/8/layout/lProcess2"/>
    <dgm:cxn modelId="{98C5858F-050C-4843-847E-278457104641}" type="presParOf" srcId="{D20C0B11-5C92-48A6-A8E7-064B4761CB81}" destId="{6361E164-ABF4-4A4A-B660-BFEEEC77E64A}" srcOrd="2" destOrd="0" presId="urn:microsoft.com/office/officeart/2005/8/layout/lProcess2"/>
    <dgm:cxn modelId="{F7B951BD-3750-4EFB-B9E4-430D517D9D29}" type="presParOf" srcId="{6361E164-ABF4-4A4A-B660-BFEEEC77E64A}" destId="{234404AE-418C-4C8D-944D-8BB38A8F7C4E}" srcOrd="0" destOrd="0" presId="urn:microsoft.com/office/officeart/2005/8/layout/lProcess2"/>
    <dgm:cxn modelId="{E533B071-BD56-45F5-964A-169A2AB8D020}" type="presParOf" srcId="{234404AE-418C-4C8D-944D-8BB38A8F7C4E}" destId="{A8ADB8B4-4618-46EF-B5A2-6CC6D2DEF283}" srcOrd="0"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AB79501-81B3-4E06-9F7C-3E63BCE2443F}" type="doc">
      <dgm:prSet loTypeId="urn:microsoft.com/office/officeart/2005/8/layout/process3" loCatId="process" qsTypeId="urn:microsoft.com/office/officeart/2005/8/quickstyle/3d1" qsCatId="3D" csTypeId="urn:microsoft.com/office/officeart/2005/8/colors/accent1_2" csCatId="accent1"/>
      <dgm:spPr/>
      <dgm:t>
        <a:bodyPr/>
        <a:lstStyle/>
        <a:p>
          <a:endParaRPr lang="en-US"/>
        </a:p>
      </dgm:t>
    </dgm:pt>
    <dgm:pt modelId="{40BE77B1-61B6-4428-ADBB-1FF70C1C2F06}">
      <dgm:prSet/>
      <dgm:spPr/>
      <dgm:t>
        <a:bodyPr/>
        <a:lstStyle/>
        <a:p>
          <a:pPr algn="ctr" rtl="1"/>
          <a:r>
            <a:rPr lang="fa-IR" b="1" dirty="0" smtClean="0">
              <a:cs typeface="B Zar" pitchFamily="2" charset="-78"/>
            </a:rPr>
            <a:t>وام‌های غیرسپرده</a:t>
          </a:r>
          <a:endParaRPr lang="en-US" b="1" dirty="0">
            <a:cs typeface="B Zar" pitchFamily="2" charset="-78"/>
          </a:endParaRPr>
        </a:p>
      </dgm:t>
    </dgm:pt>
    <dgm:pt modelId="{1816A6A3-83EB-43D3-B10B-8A741F0B7518}" type="parTrans" cxnId="{2F0218E7-E087-4FB7-A0C1-2C88A903B5AF}">
      <dgm:prSet/>
      <dgm:spPr/>
      <dgm:t>
        <a:bodyPr/>
        <a:lstStyle/>
        <a:p>
          <a:endParaRPr lang="en-US">
            <a:cs typeface="B Zar" pitchFamily="2" charset="-78"/>
          </a:endParaRPr>
        </a:p>
      </dgm:t>
    </dgm:pt>
    <dgm:pt modelId="{B792FD01-45F1-4C31-8A49-86364E4C9B4F}" type="sibTrans" cxnId="{2F0218E7-E087-4FB7-A0C1-2C88A903B5AF}">
      <dgm:prSet/>
      <dgm:spPr/>
      <dgm:t>
        <a:bodyPr/>
        <a:lstStyle/>
        <a:p>
          <a:endParaRPr lang="en-US">
            <a:cs typeface="B Zar" pitchFamily="2" charset="-78"/>
          </a:endParaRPr>
        </a:p>
      </dgm:t>
    </dgm:pt>
    <dgm:pt modelId="{9B141C6F-05EA-4673-A012-0C34B3218E40}">
      <dgm:prSet/>
      <dgm:spPr/>
      <dgm:t>
        <a:bodyPr/>
        <a:lstStyle/>
        <a:p>
          <a:pPr rtl="1"/>
          <a:r>
            <a:rPr lang="fa-IR" dirty="0" smtClean="0">
              <a:cs typeface="B Zar" pitchFamily="2" charset="-78"/>
            </a:rPr>
            <a:t>استقراض از سایر بانک‌ها</a:t>
          </a:r>
          <a:endParaRPr lang="en-US" dirty="0">
            <a:cs typeface="B Zar" pitchFamily="2" charset="-78"/>
          </a:endParaRPr>
        </a:p>
      </dgm:t>
    </dgm:pt>
    <dgm:pt modelId="{41753964-95CF-4757-B4D7-963D8C0B2F70}" type="parTrans" cxnId="{9973F9AD-EB0B-4CD9-A542-F9621FD10FA5}">
      <dgm:prSet/>
      <dgm:spPr/>
      <dgm:t>
        <a:bodyPr/>
        <a:lstStyle/>
        <a:p>
          <a:endParaRPr lang="en-US">
            <a:cs typeface="B Zar" pitchFamily="2" charset="-78"/>
          </a:endParaRPr>
        </a:p>
      </dgm:t>
    </dgm:pt>
    <dgm:pt modelId="{81192597-9D8E-412C-B3BE-A32B49A4727D}" type="sibTrans" cxnId="{9973F9AD-EB0B-4CD9-A542-F9621FD10FA5}">
      <dgm:prSet/>
      <dgm:spPr/>
      <dgm:t>
        <a:bodyPr/>
        <a:lstStyle/>
        <a:p>
          <a:endParaRPr lang="en-US">
            <a:cs typeface="B Zar" pitchFamily="2" charset="-78"/>
          </a:endParaRPr>
        </a:p>
      </dgm:t>
    </dgm:pt>
    <dgm:pt modelId="{46488A8F-91C4-4789-A805-EABA33032BC4}">
      <dgm:prSet/>
      <dgm:spPr/>
      <dgm:t>
        <a:bodyPr/>
        <a:lstStyle/>
        <a:p>
          <a:pPr rtl="1"/>
          <a:r>
            <a:rPr lang="fa-IR" dirty="0" smtClean="0">
              <a:cs typeface="B Zar" pitchFamily="2" charset="-78"/>
            </a:rPr>
            <a:t>تنزیل اسناد نزد بانک مرکزی</a:t>
          </a:r>
          <a:endParaRPr lang="en-US" dirty="0">
            <a:cs typeface="B Zar" pitchFamily="2" charset="-78"/>
          </a:endParaRPr>
        </a:p>
      </dgm:t>
    </dgm:pt>
    <dgm:pt modelId="{891AAD06-95DC-4416-BF12-7503F3189CE9}" type="parTrans" cxnId="{5062AF7B-B7FF-4C29-A315-C201E90030AC}">
      <dgm:prSet/>
      <dgm:spPr/>
      <dgm:t>
        <a:bodyPr/>
        <a:lstStyle/>
        <a:p>
          <a:endParaRPr lang="en-US">
            <a:cs typeface="B Zar" pitchFamily="2" charset="-78"/>
          </a:endParaRPr>
        </a:p>
      </dgm:t>
    </dgm:pt>
    <dgm:pt modelId="{D8BE2E16-0C1C-4A9D-BFB4-BE2FBBB3BD2D}" type="sibTrans" cxnId="{5062AF7B-B7FF-4C29-A315-C201E90030AC}">
      <dgm:prSet/>
      <dgm:spPr/>
      <dgm:t>
        <a:bodyPr/>
        <a:lstStyle/>
        <a:p>
          <a:endParaRPr lang="en-US">
            <a:cs typeface="B Zar" pitchFamily="2" charset="-78"/>
          </a:endParaRPr>
        </a:p>
      </dgm:t>
    </dgm:pt>
    <dgm:pt modelId="{32EDD462-1D65-4A50-86F2-7E63F34AA45A}">
      <dgm:prSet/>
      <dgm:spPr/>
      <dgm:t>
        <a:bodyPr/>
        <a:lstStyle/>
        <a:p>
          <a:pPr rtl="1"/>
          <a:r>
            <a:rPr lang="fa-IR" dirty="0" smtClean="0">
              <a:cs typeface="B Zar" pitchFamily="2" charset="-78"/>
            </a:rPr>
            <a:t>توافق‌نامه‌های بازخرید</a:t>
          </a:r>
          <a:endParaRPr lang="en-US" dirty="0">
            <a:cs typeface="B Zar" pitchFamily="2" charset="-78"/>
          </a:endParaRPr>
        </a:p>
      </dgm:t>
    </dgm:pt>
    <dgm:pt modelId="{A33C4E97-8869-4A26-9814-689DAD838319}" type="parTrans" cxnId="{A9D7BA1D-C86F-4FC8-B88F-A5647AF8142F}">
      <dgm:prSet/>
      <dgm:spPr/>
      <dgm:t>
        <a:bodyPr/>
        <a:lstStyle/>
        <a:p>
          <a:endParaRPr lang="en-US">
            <a:cs typeface="B Zar" pitchFamily="2" charset="-78"/>
          </a:endParaRPr>
        </a:p>
      </dgm:t>
    </dgm:pt>
    <dgm:pt modelId="{B3D12546-1B1B-40CF-9224-E2BA0EBB55DC}" type="sibTrans" cxnId="{A9D7BA1D-C86F-4FC8-B88F-A5647AF8142F}">
      <dgm:prSet/>
      <dgm:spPr/>
      <dgm:t>
        <a:bodyPr/>
        <a:lstStyle/>
        <a:p>
          <a:endParaRPr lang="en-US">
            <a:cs typeface="B Zar" pitchFamily="2" charset="-78"/>
          </a:endParaRPr>
        </a:p>
      </dgm:t>
    </dgm:pt>
    <dgm:pt modelId="{344CD9B0-F836-4176-98B3-5A8BD30FAF15}">
      <dgm:prSet/>
      <dgm:spPr/>
      <dgm:t>
        <a:bodyPr/>
        <a:lstStyle/>
        <a:p>
          <a:pPr rtl="1"/>
          <a:r>
            <a:rPr lang="fa-IR" dirty="0" smtClean="0">
              <a:cs typeface="B Zar" pitchFamily="2" charset="-78"/>
            </a:rPr>
            <a:t>صدور اسناد و اوراق قرضه</a:t>
          </a:r>
          <a:endParaRPr lang="en-US" dirty="0">
            <a:cs typeface="B Zar" pitchFamily="2" charset="-78"/>
          </a:endParaRPr>
        </a:p>
      </dgm:t>
    </dgm:pt>
    <dgm:pt modelId="{09DD60E2-C4A6-40D7-AAFE-A3E079262FE6}" type="parTrans" cxnId="{47B4EB13-3130-491D-B5BD-472AC30ABE83}">
      <dgm:prSet/>
      <dgm:spPr/>
      <dgm:t>
        <a:bodyPr/>
        <a:lstStyle/>
        <a:p>
          <a:endParaRPr lang="en-US">
            <a:cs typeface="B Zar" pitchFamily="2" charset="-78"/>
          </a:endParaRPr>
        </a:p>
      </dgm:t>
    </dgm:pt>
    <dgm:pt modelId="{6BB663A5-01A4-4EAE-A01D-BBAAAD292D43}" type="sibTrans" cxnId="{47B4EB13-3130-491D-B5BD-472AC30ABE83}">
      <dgm:prSet/>
      <dgm:spPr/>
      <dgm:t>
        <a:bodyPr/>
        <a:lstStyle/>
        <a:p>
          <a:endParaRPr lang="en-US">
            <a:cs typeface="B Zar" pitchFamily="2" charset="-78"/>
          </a:endParaRPr>
        </a:p>
      </dgm:t>
    </dgm:pt>
    <dgm:pt modelId="{F64BB529-0D69-4718-A0DA-95B24AF3B9FC}">
      <dgm:prSet/>
      <dgm:spPr/>
      <dgm:t>
        <a:bodyPr/>
        <a:lstStyle/>
        <a:p>
          <a:pPr rtl="1"/>
          <a:endParaRPr lang="en-US" dirty="0">
            <a:cs typeface="B Zar" pitchFamily="2" charset="-78"/>
          </a:endParaRPr>
        </a:p>
      </dgm:t>
    </dgm:pt>
    <dgm:pt modelId="{C61F3A7C-FA34-4D2D-993E-E0C116EB3BC5}" type="parTrans" cxnId="{54481861-0BC9-4D8F-9DDF-654E10001986}">
      <dgm:prSet/>
      <dgm:spPr/>
      <dgm:t>
        <a:bodyPr/>
        <a:lstStyle/>
        <a:p>
          <a:endParaRPr lang="en-US">
            <a:cs typeface="B Zar" pitchFamily="2" charset="-78"/>
          </a:endParaRPr>
        </a:p>
      </dgm:t>
    </dgm:pt>
    <dgm:pt modelId="{3C79C32B-E76A-4E4F-9FD7-C31E4AD7674D}" type="sibTrans" cxnId="{54481861-0BC9-4D8F-9DDF-654E10001986}">
      <dgm:prSet/>
      <dgm:spPr/>
      <dgm:t>
        <a:bodyPr/>
        <a:lstStyle/>
        <a:p>
          <a:endParaRPr lang="en-US">
            <a:cs typeface="B Zar" pitchFamily="2" charset="-78"/>
          </a:endParaRPr>
        </a:p>
      </dgm:t>
    </dgm:pt>
    <dgm:pt modelId="{02B86A4D-8115-4933-AD4B-FEF5C9C31330}" type="pres">
      <dgm:prSet presAssocID="{0AB79501-81B3-4E06-9F7C-3E63BCE2443F}" presName="linearFlow" presStyleCnt="0">
        <dgm:presLayoutVars>
          <dgm:dir/>
          <dgm:animLvl val="lvl"/>
          <dgm:resizeHandles val="exact"/>
        </dgm:presLayoutVars>
      </dgm:prSet>
      <dgm:spPr/>
      <dgm:t>
        <a:bodyPr/>
        <a:lstStyle/>
        <a:p>
          <a:endParaRPr lang="en-US"/>
        </a:p>
      </dgm:t>
    </dgm:pt>
    <dgm:pt modelId="{4C7797C2-447D-4973-8335-098D5CE569FB}" type="pres">
      <dgm:prSet presAssocID="{40BE77B1-61B6-4428-ADBB-1FF70C1C2F06}" presName="composite" presStyleCnt="0"/>
      <dgm:spPr/>
    </dgm:pt>
    <dgm:pt modelId="{EB4C0B67-59B7-466B-A29D-3DA8C19CE02F}" type="pres">
      <dgm:prSet presAssocID="{40BE77B1-61B6-4428-ADBB-1FF70C1C2F06}" presName="parTx" presStyleLbl="node1" presStyleIdx="0" presStyleCnt="1">
        <dgm:presLayoutVars>
          <dgm:chMax val="0"/>
          <dgm:chPref val="0"/>
          <dgm:bulletEnabled val="1"/>
        </dgm:presLayoutVars>
      </dgm:prSet>
      <dgm:spPr/>
      <dgm:t>
        <a:bodyPr/>
        <a:lstStyle/>
        <a:p>
          <a:endParaRPr lang="en-US"/>
        </a:p>
      </dgm:t>
    </dgm:pt>
    <dgm:pt modelId="{A26DA9D1-CD2C-4E44-94C4-DC2D2BE814B7}" type="pres">
      <dgm:prSet presAssocID="{40BE77B1-61B6-4428-ADBB-1FF70C1C2F06}" presName="parSh" presStyleLbl="node1" presStyleIdx="0" presStyleCnt="1" custLinFactNeighborY="-1274"/>
      <dgm:spPr/>
      <dgm:t>
        <a:bodyPr/>
        <a:lstStyle/>
        <a:p>
          <a:endParaRPr lang="en-US"/>
        </a:p>
      </dgm:t>
    </dgm:pt>
    <dgm:pt modelId="{98C8F2EA-15CB-477A-8B7D-626F02C9F237}" type="pres">
      <dgm:prSet presAssocID="{40BE77B1-61B6-4428-ADBB-1FF70C1C2F06}" presName="desTx" presStyleLbl="fgAcc1" presStyleIdx="0" presStyleCnt="1">
        <dgm:presLayoutVars>
          <dgm:bulletEnabled val="1"/>
        </dgm:presLayoutVars>
      </dgm:prSet>
      <dgm:spPr/>
      <dgm:t>
        <a:bodyPr/>
        <a:lstStyle/>
        <a:p>
          <a:endParaRPr lang="en-US"/>
        </a:p>
      </dgm:t>
    </dgm:pt>
  </dgm:ptLst>
  <dgm:cxnLst>
    <dgm:cxn modelId="{13353AD8-5F35-4868-BBB0-53FB37DFD5F0}" type="presOf" srcId="{40BE77B1-61B6-4428-ADBB-1FF70C1C2F06}" destId="{EB4C0B67-59B7-466B-A29D-3DA8C19CE02F}" srcOrd="0" destOrd="0" presId="urn:microsoft.com/office/officeart/2005/8/layout/process3"/>
    <dgm:cxn modelId="{A9D7BA1D-C86F-4FC8-B88F-A5647AF8142F}" srcId="{40BE77B1-61B6-4428-ADBB-1FF70C1C2F06}" destId="{32EDD462-1D65-4A50-86F2-7E63F34AA45A}" srcOrd="2" destOrd="0" parTransId="{A33C4E97-8869-4A26-9814-689DAD838319}" sibTransId="{B3D12546-1B1B-40CF-9224-E2BA0EBB55DC}"/>
    <dgm:cxn modelId="{23B2B510-C103-4157-B583-4CCD7018B954}" type="presOf" srcId="{0AB79501-81B3-4E06-9F7C-3E63BCE2443F}" destId="{02B86A4D-8115-4933-AD4B-FEF5C9C31330}" srcOrd="0" destOrd="0" presId="urn:microsoft.com/office/officeart/2005/8/layout/process3"/>
    <dgm:cxn modelId="{3CD7BCFD-4D46-4B7D-8CE8-125B102B2780}" type="presOf" srcId="{40BE77B1-61B6-4428-ADBB-1FF70C1C2F06}" destId="{A26DA9D1-CD2C-4E44-94C4-DC2D2BE814B7}" srcOrd="1" destOrd="0" presId="urn:microsoft.com/office/officeart/2005/8/layout/process3"/>
    <dgm:cxn modelId="{2F0218E7-E087-4FB7-A0C1-2C88A903B5AF}" srcId="{0AB79501-81B3-4E06-9F7C-3E63BCE2443F}" destId="{40BE77B1-61B6-4428-ADBB-1FF70C1C2F06}" srcOrd="0" destOrd="0" parTransId="{1816A6A3-83EB-43D3-B10B-8A741F0B7518}" sibTransId="{B792FD01-45F1-4C31-8A49-86364E4C9B4F}"/>
    <dgm:cxn modelId="{E36BCF85-D8A7-4DFF-A0F8-05BAC35A9113}" type="presOf" srcId="{46488A8F-91C4-4789-A805-EABA33032BC4}" destId="{98C8F2EA-15CB-477A-8B7D-626F02C9F237}" srcOrd="0" destOrd="1" presId="urn:microsoft.com/office/officeart/2005/8/layout/process3"/>
    <dgm:cxn modelId="{54481861-0BC9-4D8F-9DDF-654E10001986}" srcId="{40BE77B1-61B6-4428-ADBB-1FF70C1C2F06}" destId="{F64BB529-0D69-4718-A0DA-95B24AF3B9FC}" srcOrd="4" destOrd="0" parTransId="{C61F3A7C-FA34-4D2D-993E-E0C116EB3BC5}" sibTransId="{3C79C32B-E76A-4E4F-9FD7-C31E4AD7674D}"/>
    <dgm:cxn modelId="{CD4B9B17-7565-44D8-97A5-5FBA3D0D8B7F}" type="presOf" srcId="{344CD9B0-F836-4176-98B3-5A8BD30FAF15}" destId="{98C8F2EA-15CB-477A-8B7D-626F02C9F237}" srcOrd="0" destOrd="3" presId="urn:microsoft.com/office/officeart/2005/8/layout/process3"/>
    <dgm:cxn modelId="{47B4EB13-3130-491D-B5BD-472AC30ABE83}" srcId="{40BE77B1-61B6-4428-ADBB-1FF70C1C2F06}" destId="{344CD9B0-F836-4176-98B3-5A8BD30FAF15}" srcOrd="3" destOrd="0" parTransId="{09DD60E2-C4A6-40D7-AAFE-A3E079262FE6}" sibTransId="{6BB663A5-01A4-4EAE-A01D-BBAAAD292D43}"/>
    <dgm:cxn modelId="{6E8F8BD3-6CC6-45E3-8E97-196657F79E65}" type="presOf" srcId="{32EDD462-1D65-4A50-86F2-7E63F34AA45A}" destId="{98C8F2EA-15CB-477A-8B7D-626F02C9F237}" srcOrd="0" destOrd="2" presId="urn:microsoft.com/office/officeart/2005/8/layout/process3"/>
    <dgm:cxn modelId="{5062AF7B-B7FF-4C29-A315-C201E90030AC}" srcId="{40BE77B1-61B6-4428-ADBB-1FF70C1C2F06}" destId="{46488A8F-91C4-4789-A805-EABA33032BC4}" srcOrd="1" destOrd="0" parTransId="{891AAD06-95DC-4416-BF12-7503F3189CE9}" sibTransId="{D8BE2E16-0C1C-4A9D-BFB4-BE2FBBB3BD2D}"/>
    <dgm:cxn modelId="{9973F9AD-EB0B-4CD9-A542-F9621FD10FA5}" srcId="{40BE77B1-61B6-4428-ADBB-1FF70C1C2F06}" destId="{9B141C6F-05EA-4673-A012-0C34B3218E40}" srcOrd="0" destOrd="0" parTransId="{41753964-95CF-4757-B4D7-963D8C0B2F70}" sibTransId="{81192597-9D8E-412C-B3BE-A32B49A4727D}"/>
    <dgm:cxn modelId="{1D13416E-6F28-4D28-9F57-1248BE93891F}" type="presOf" srcId="{F64BB529-0D69-4718-A0DA-95B24AF3B9FC}" destId="{98C8F2EA-15CB-477A-8B7D-626F02C9F237}" srcOrd="0" destOrd="4" presId="urn:microsoft.com/office/officeart/2005/8/layout/process3"/>
    <dgm:cxn modelId="{9C867025-A957-4727-838F-8333BDCF7D22}" type="presOf" srcId="{9B141C6F-05EA-4673-A012-0C34B3218E40}" destId="{98C8F2EA-15CB-477A-8B7D-626F02C9F237}" srcOrd="0" destOrd="0" presId="urn:microsoft.com/office/officeart/2005/8/layout/process3"/>
    <dgm:cxn modelId="{7DD1526D-E483-44AE-943E-552081A16585}" type="presParOf" srcId="{02B86A4D-8115-4933-AD4B-FEF5C9C31330}" destId="{4C7797C2-447D-4973-8335-098D5CE569FB}" srcOrd="0" destOrd="0" presId="urn:microsoft.com/office/officeart/2005/8/layout/process3"/>
    <dgm:cxn modelId="{394D90AD-7BC2-4DFC-A1F5-8D4E15F46BE5}" type="presParOf" srcId="{4C7797C2-447D-4973-8335-098D5CE569FB}" destId="{EB4C0B67-59B7-466B-A29D-3DA8C19CE02F}" srcOrd="0" destOrd="0" presId="urn:microsoft.com/office/officeart/2005/8/layout/process3"/>
    <dgm:cxn modelId="{FEA169E5-5C16-4631-BCF1-D8310592E68D}" type="presParOf" srcId="{4C7797C2-447D-4973-8335-098D5CE569FB}" destId="{A26DA9D1-CD2C-4E44-94C4-DC2D2BE814B7}" srcOrd="1" destOrd="0" presId="urn:microsoft.com/office/officeart/2005/8/layout/process3"/>
    <dgm:cxn modelId="{705F42C1-136A-4267-B3D4-49A6B8B3D422}" type="presParOf" srcId="{4C7797C2-447D-4973-8335-098D5CE569FB}" destId="{98C8F2EA-15CB-477A-8B7D-626F02C9F237}"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1113C91-17CA-4403-A3EB-4D30937CB0B9}"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en-US"/>
        </a:p>
      </dgm:t>
    </dgm:pt>
    <dgm:pt modelId="{C165617D-A7BA-47B5-8D1B-796B06C841C8}">
      <dgm:prSet/>
      <dgm:spPr/>
      <dgm:t>
        <a:bodyPr/>
        <a:lstStyle/>
        <a:p>
          <a:pPr rtl="1"/>
          <a:r>
            <a:rPr lang="fa-IR" dirty="0" smtClean="0">
              <a:cs typeface="B Zar" pitchFamily="2" charset="-78"/>
            </a:rPr>
            <a:t>بانک‌ها بدهی‌هایی با ویژگی‌های متفاوت دارند.</a:t>
          </a:r>
          <a:endParaRPr lang="en-US" dirty="0">
            <a:cs typeface="B Zar" pitchFamily="2" charset="-78"/>
          </a:endParaRPr>
        </a:p>
      </dgm:t>
    </dgm:pt>
    <dgm:pt modelId="{AD4F6739-FF2D-4E41-91B3-B3F2987DB937}" type="parTrans" cxnId="{38DAB7CB-EBED-4433-9A0E-EE3A14B0973D}">
      <dgm:prSet/>
      <dgm:spPr/>
      <dgm:t>
        <a:bodyPr/>
        <a:lstStyle/>
        <a:p>
          <a:endParaRPr lang="en-US">
            <a:cs typeface="B Zar" pitchFamily="2" charset="-78"/>
          </a:endParaRPr>
        </a:p>
      </dgm:t>
    </dgm:pt>
    <dgm:pt modelId="{4E4ECDCB-F028-46BB-9F50-58BD876BFD73}" type="sibTrans" cxnId="{38DAB7CB-EBED-4433-9A0E-EE3A14B0973D}">
      <dgm:prSet/>
      <dgm:spPr/>
      <dgm:t>
        <a:bodyPr/>
        <a:lstStyle/>
        <a:p>
          <a:endParaRPr lang="en-US">
            <a:cs typeface="B Zar" pitchFamily="2" charset="-78"/>
          </a:endParaRPr>
        </a:p>
      </dgm:t>
    </dgm:pt>
    <dgm:pt modelId="{4315BA29-1F6F-47F3-B567-C927BE30EB2A}">
      <dgm:prSet/>
      <dgm:spPr/>
      <dgm:t>
        <a:bodyPr/>
        <a:lstStyle/>
        <a:p>
          <a:pPr rtl="1"/>
          <a:r>
            <a:rPr lang="fa-IR" dirty="0" smtClean="0">
              <a:cs typeface="B Zar" pitchFamily="2" charset="-78"/>
            </a:rPr>
            <a:t>برخی تسهیلات معاملاتی فراهم می‌آورند و نرخ بهرۀ پایینی دارند و یا بهره‌ای پرداخت نمی‌کنند.</a:t>
          </a:r>
          <a:endParaRPr lang="en-US" dirty="0">
            <a:cs typeface="B Zar" pitchFamily="2" charset="-78"/>
          </a:endParaRPr>
        </a:p>
      </dgm:t>
    </dgm:pt>
    <dgm:pt modelId="{8989ED02-A459-4A6D-9D41-1C447AD5DE31}" type="parTrans" cxnId="{FBAF0B1B-0DC9-4042-844C-D67A43AA3E05}">
      <dgm:prSet/>
      <dgm:spPr/>
      <dgm:t>
        <a:bodyPr/>
        <a:lstStyle/>
        <a:p>
          <a:endParaRPr lang="en-US">
            <a:cs typeface="B Zar" pitchFamily="2" charset="-78"/>
          </a:endParaRPr>
        </a:p>
      </dgm:t>
    </dgm:pt>
    <dgm:pt modelId="{5DF5CC77-640E-4FFA-90EA-32BF55E4554B}" type="sibTrans" cxnId="{FBAF0B1B-0DC9-4042-844C-D67A43AA3E05}">
      <dgm:prSet/>
      <dgm:spPr/>
      <dgm:t>
        <a:bodyPr/>
        <a:lstStyle/>
        <a:p>
          <a:endParaRPr lang="en-US">
            <a:cs typeface="B Zar" pitchFamily="2" charset="-78"/>
          </a:endParaRPr>
        </a:p>
      </dgm:t>
    </dgm:pt>
    <dgm:pt modelId="{422BAB63-F7A6-452E-B661-7B1EAC9296C6}">
      <dgm:prSet/>
      <dgm:spPr/>
      <dgm:t>
        <a:bodyPr/>
        <a:lstStyle/>
        <a:p>
          <a:pPr rtl="1"/>
          <a:r>
            <a:rPr lang="fa-IR" dirty="0" smtClean="0">
              <a:cs typeface="B Zar" pitchFamily="2" charset="-78"/>
            </a:rPr>
            <a:t>برخی خدمات صدور چک ارائه می‌دهند و نرخ بهرۀ بالاتری می‌پردازند.</a:t>
          </a:r>
          <a:endParaRPr lang="en-US" dirty="0">
            <a:cs typeface="B Zar" pitchFamily="2" charset="-78"/>
          </a:endParaRPr>
        </a:p>
      </dgm:t>
    </dgm:pt>
    <dgm:pt modelId="{2B8E6396-D480-4C57-BA1C-238A4B184EDB}" type="parTrans" cxnId="{EE571469-4319-45B1-A3D8-6DA92B485B20}">
      <dgm:prSet/>
      <dgm:spPr/>
      <dgm:t>
        <a:bodyPr/>
        <a:lstStyle/>
        <a:p>
          <a:endParaRPr lang="en-US">
            <a:cs typeface="B Zar" pitchFamily="2" charset="-78"/>
          </a:endParaRPr>
        </a:p>
      </dgm:t>
    </dgm:pt>
    <dgm:pt modelId="{4383DF5F-8434-4E65-B1CE-0416F041270E}" type="sibTrans" cxnId="{EE571469-4319-45B1-A3D8-6DA92B485B20}">
      <dgm:prSet/>
      <dgm:spPr/>
      <dgm:t>
        <a:bodyPr/>
        <a:lstStyle/>
        <a:p>
          <a:endParaRPr lang="en-US">
            <a:cs typeface="B Zar" pitchFamily="2" charset="-78"/>
          </a:endParaRPr>
        </a:p>
      </dgm:t>
    </dgm:pt>
    <dgm:pt modelId="{5ED9B4FE-B5DA-45CE-85C2-3301F726E3E0}">
      <dgm:prSet/>
      <dgm:spPr/>
      <dgm:t>
        <a:bodyPr/>
        <a:lstStyle/>
        <a:p>
          <a:pPr rtl="1"/>
          <a:r>
            <a:rPr lang="fa-IR" dirty="0" smtClean="0">
              <a:cs typeface="B Zar" pitchFamily="2" charset="-78"/>
            </a:rPr>
            <a:t>بدهی‌هایی با سررسید طولانی‌تر غالباً نرخ‌های بالاتری می‌پردازد.</a:t>
          </a:r>
          <a:endParaRPr lang="en-US" dirty="0">
            <a:cs typeface="B Zar" pitchFamily="2" charset="-78"/>
          </a:endParaRPr>
        </a:p>
      </dgm:t>
    </dgm:pt>
    <dgm:pt modelId="{342C27A8-A65A-47A8-9AE8-F3452FDA9DA7}" type="parTrans" cxnId="{DDD775C7-4384-419C-9501-0BA5A9FDED68}">
      <dgm:prSet/>
      <dgm:spPr/>
      <dgm:t>
        <a:bodyPr/>
        <a:lstStyle/>
        <a:p>
          <a:endParaRPr lang="en-US">
            <a:cs typeface="B Zar" pitchFamily="2" charset="-78"/>
          </a:endParaRPr>
        </a:p>
      </dgm:t>
    </dgm:pt>
    <dgm:pt modelId="{BA65FCE7-AA98-4708-B6E1-6B10630BEF10}" type="sibTrans" cxnId="{DDD775C7-4384-419C-9501-0BA5A9FDED68}">
      <dgm:prSet/>
      <dgm:spPr/>
      <dgm:t>
        <a:bodyPr/>
        <a:lstStyle/>
        <a:p>
          <a:endParaRPr lang="en-US">
            <a:cs typeface="B Zar" pitchFamily="2" charset="-78"/>
          </a:endParaRPr>
        </a:p>
      </dgm:t>
    </dgm:pt>
    <dgm:pt modelId="{C5E775A3-54F6-4FE8-B6E6-0F6F429D68F4}">
      <dgm:prSet/>
      <dgm:spPr/>
      <dgm:t>
        <a:bodyPr/>
        <a:lstStyle/>
        <a:p>
          <a:pPr rtl="1"/>
          <a:r>
            <a:rPr lang="fa-IR" dirty="0" smtClean="0">
              <a:cs typeface="B Zar" pitchFamily="2" charset="-78"/>
            </a:rPr>
            <a:t>مشتریانی که هرکدام از این ابزارها را دارند نسبت به تغییرات نرخ بهره پاسخ‌های متفاوتی می‌‌دهند.</a:t>
          </a:r>
          <a:endParaRPr lang="en-US" dirty="0">
            <a:cs typeface="B Zar" pitchFamily="2" charset="-78"/>
          </a:endParaRPr>
        </a:p>
      </dgm:t>
    </dgm:pt>
    <dgm:pt modelId="{8F124C0D-9110-44F0-B6F5-1493BFC35C95}" type="parTrans" cxnId="{A1C2DAA0-3604-47E4-8AAC-AA308896850E}">
      <dgm:prSet/>
      <dgm:spPr/>
      <dgm:t>
        <a:bodyPr/>
        <a:lstStyle/>
        <a:p>
          <a:endParaRPr lang="en-US">
            <a:cs typeface="B Zar" pitchFamily="2" charset="-78"/>
          </a:endParaRPr>
        </a:p>
      </dgm:t>
    </dgm:pt>
    <dgm:pt modelId="{0610D3C2-5FE9-4BE8-96A6-35D39E569894}" type="sibTrans" cxnId="{A1C2DAA0-3604-47E4-8AAC-AA308896850E}">
      <dgm:prSet/>
      <dgm:spPr/>
      <dgm:t>
        <a:bodyPr/>
        <a:lstStyle/>
        <a:p>
          <a:endParaRPr lang="en-US">
            <a:cs typeface="B Zar" pitchFamily="2" charset="-78"/>
          </a:endParaRPr>
        </a:p>
      </dgm:t>
    </dgm:pt>
    <dgm:pt modelId="{9DDAC2A2-24ED-41A4-B392-2A6A96F8E1CB}" type="pres">
      <dgm:prSet presAssocID="{A1113C91-17CA-4403-A3EB-4D30937CB0B9}" presName="linear" presStyleCnt="0">
        <dgm:presLayoutVars>
          <dgm:animLvl val="lvl"/>
          <dgm:resizeHandles val="exact"/>
        </dgm:presLayoutVars>
      </dgm:prSet>
      <dgm:spPr/>
      <dgm:t>
        <a:bodyPr/>
        <a:lstStyle/>
        <a:p>
          <a:endParaRPr lang="en-US"/>
        </a:p>
      </dgm:t>
    </dgm:pt>
    <dgm:pt modelId="{7F75F203-81F4-4731-AA77-7AC6C57BF6BE}" type="pres">
      <dgm:prSet presAssocID="{C165617D-A7BA-47B5-8D1B-796B06C841C8}" presName="parentText" presStyleLbl="node1" presStyleIdx="0" presStyleCnt="5">
        <dgm:presLayoutVars>
          <dgm:chMax val="0"/>
          <dgm:bulletEnabled val="1"/>
        </dgm:presLayoutVars>
      </dgm:prSet>
      <dgm:spPr/>
      <dgm:t>
        <a:bodyPr/>
        <a:lstStyle/>
        <a:p>
          <a:endParaRPr lang="en-US"/>
        </a:p>
      </dgm:t>
    </dgm:pt>
    <dgm:pt modelId="{1163E008-4D14-4AEF-9426-BB8B48885357}" type="pres">
      <dgm:prSet presAssocID="{4E4ECDCB-F028-46BB-9F50-58BD876BFD73}" presName="spacer" presStyleCnt="0"/>
      <dgm:spPr/>
    </dgm:pt>
    <dgm:pt modelId="{2BA2AE54-A023-465B-B388-4DEFD35A298C}" type="pres">
      <dgm:prSet presAssocID="{4315BA29-1F6F-47F3-B567-C927BE30EB2A}" presName="parentText" presStyleLbl="node1" presStyleIdx="1" presStyleCnt="5">
        <dgm:presLayoutVars>
          <dgm:chMax val="0"/>
          <dgm:bulletEnabled val="1"/>
        </dgm:presLayoutVars>
      </dgm:prSet>
      <dgm:spPr/>
      <dgm:t>
        <a:bodyPr/>
        <a:lstStyle/>
        <a:p>
          <a:endParaRPr lang="en-US"/>
        </a:p>
      </dgm:t>
    </dgm:pt>
    <dgm:pt modelId="{D57D61D5-31B3-4E64-BB88-D2A43B1ABD7F}" type="pres">
      <dgm:prSet presAssocID="{5DF5CC77-640E-4FFA-90EA-32BF55E4554B}" presName="spacer" presStyleCnt="0"/>
      <dgm:spPr/>
    </dgm:pt>
    <dgm:pt modelId="{31093544-ED69-4E0A-AB52-058F15378F36}" type="pres">
      <dgm:prSet presAssocID="{422BAB63-F7A6-452E-B661-7B1EAC9296C6}" presName="parentText" presStyleLbl="node1" presStyleIdx="2" presStyleCnt="5">
        <dgm:presLayoutVars>
          <dgm:chMax val="0"/>
          <dgm:bulletEnabled val="1"/>
        </dgm:presLayoutVars>
      </dgm:prSet>
      <dgm:spPr/>
      <dgm:t>
        <a:bodyPr/>
        <a:lstStyle/>
        <a:p>
          <a:endParaRPr lang="en-US"/>
        </a:p>
      </dgm:t>
    </dgm:pt>
    <dgm:pt modelId="{C072BA50-600E-42F1-958B-E00DC997E698}" type="pres">
      <dgm:prSet presAssocID="{4383DF5F-8434-4E65-B1CE-0416F041270E}" presName="spacer" presStyleCnt="0"/>
      <dgm:spPr/>
    </dgm:pt>
    <dgm:pt modelId="{F0C9CBEE-FDFD-4260-9F19-E0C4644C2CCD}" type="pres">
      <dgm:prSet presAssocID="{5ED9B4FE-B5DA-45CE-85C2-3301F726E3E0}" presName="parentText" presStyleLbl="node1" presStyleIdx="3" presStyleCnt="5">
        <dgm:presLayoutVars>
          <dgm:chMax val="0"/>
          <dgm:bulletEnabled val="1"/>
        </dgm:presLayoutVars>
      </dgm:prSet>
      <dgm:spPr/>
      <dgm:t>
        <a:bodyPr/>
        <a:lstStyle/>
        <a:p>
          <a:endParaRPr lang="en-US"/>
        </a:p>
      </dgm:t>
    </dgm:pt>
    <dgm:pt modelId="{28E3A4DF-EC34-4C03-85EA-39380AE6EB4D}" type="pres">
      <dgm:prSet presAssocID="{BA65FCE7-AA98-4708-B6E1-6B10630BEF10}" presName="spacer" presStyleCnt="0"/>
      <dgm:spPr/>
    </dgm:pt>
    <dgm:pt modelId="{F4351EBA-3801-4C90-8FE4-0BAB19576FB2}" type="pres">
      <dgm:prSet presAssocID="{C5E775A3-54F6-4FE8-B6E6-0F6F429D68F4}" presName="parentText" presStyleLbl="node1" presStyleIdx="4" presStyleCnt="5">
        <dgm:presLayoutVars>
          <dgm:chMax val="0"/>
          <dgm:bulletEnabled val="1"/>
        </dgm:presLayoutVars>
      </dgm:prSet>
      <dgm:spPr/>
      <dgm:t>
        <a:bodyPr/>
        <a:lstStyle/>
        <a:p>
          <a:endParaRPr lang="en-US"/>
        </a:p>
      </dgm:t>
    </dgm:pt>
  </dgm:ptLst>
  <dgm:cxnLst>
    <dgm:cxn modelId="{B8A9DA7E-3BC2-44B3-BAD2-789C486E35DA}" type="presOf" srcId="{C5E775A3-54F6-4FE8-B6E6-0F6F429D68F4}" destId="{F4351EBA-3801-4C90-8FE4-0BAB19576FB2}" srcOrd="0" destOrd="0" presId="urn:microsoft.com/office/officeart/2005/8/layout/vList2"/>
    <dgm:cxn modelId="{B8F135B5-5E91-4AE3-A30D-D834034FD75C}" type="presOf" srcId="{C165617D-A7BA-47B5-8D1B-796B06C841C8}" destId="{7F75F203-81F4-4731-AA77-7AC6C57BF6BE}" srcOrd="0" destOrd="0" presId="urn:microsoft.com/office/officeart/2005/8/layout/vList2"/>
    <dgm:cxn modelId="{FEDCD757-1820-4EE9-AF57-B7B8A0B55EC5}" type="presOf" srcId="{A1113C91-17CA-4403-A3EB-4D30937CB0B9}" destId="{9DDAC2A2-24ED-41A4-B392-2A6A96F8E1CB}" srcOrd="0" destOrd="0" presId="urn:microsoft.com/office/officeart/2005/8/layout/vList2"/>
    <dgm:cxn modelId="{0CD1A8AB-50EB-4E2A-BCBB-0B53F8DB8300}" type="presOf" srcId="{4315BA29-1F6F-47F3-B567-C927BE30EB2A}" destId="{2BA2AE54-A023-465B-B388-4DEFD35A298C}" srcOrd="0" destOrd="0" presId="urn:microsoft.com/office/officeart/2005/8/layout/vList2"/>
    <dgm:cxn modelId="{22078CAA-17C3-4E92-B0D2-B2E2F92991E9}" type="presOf" srcId="{422BAB63-F7A6-452E-B661-7B1EAC9296C6}" destId="{31093544-ED69-4E0A-AB52-058F15378F36}" srcOrd="0" destOrd="0" presId="urn:microsoft.com/office/officeart/2005/8/layout/vList2"/>
    <dgm:cxn modelId="{A1C2DAA0-3604-47E4-8AAC-AA308896850E}" srcId="{A1113C91-17CA-4403-A3EB-4D30937CB0B9}" destId="{C5E775A3-54F6-4FE8-B6E6-0F6F429D68F4}" srcOrd="4" destOrd="0" parTransId="{8F124C0D-9110-44F0-B6F5-1493BFC35C95}" sibTransId="{0610D3C2-5FE9-4BE8-96A6-35D39E569894}"/>
    <dgm:cxn modelId="{0A04365D-BE6B-4039-BC65-1E8360A6ABB1}" type="presOf" srcId="{5ED9B4FE-B5DA-45CE-85C2-3301F726E3E0}" destId="{F0C9CBEE-FDFD-4260-9F19-E0C4644C2CCD}" srcOrd="0" destOrd="0" presId="urn:microsoft.com/office/officeart/2005/8/layout/vList2"/>
    <dgm:cxn modelId="{DDD775C7-4384-419C-9501-0BA5A9FDED68}" srcId="{A1113C91-17CA-4403-A3EB-4D30937CB0B9}" destId="{5ED9B4FE-B5DA-45CE-85C2-3301F726E3E0}" srcOrd="3" destOrd="0" parTransId="{342C27A8-A65A-47A8-9AE8-F3452FDA9DA7}" sibTransId="{BA65FCE7-AA98-4708-B6E1-6B10630BEF10}"/>
    <dgm:cxn modelId="{EE571469-4319-45B1-A3D8-6DA92B485B20}" srcId="{A1113C91-17CA-4403-A3EB-4D30937CB0B9}" destId="{422BAB63-F7A6-452E-B661-7B1EAC9296C6}" srcOrd="2" destOrd="0" parTransId="{2B8E6396-D480-4C57-BA1C-238A4B184EDB}" sibTransId="{4383DF5F-8434-4E65-B1CE-0416F041270E}"/>
    <dgm:cxn modelId="{FBAF0B1B-0DC9-4042-844C-D67A43AA3E05}" srcId="{A1113C91-17CA-4403-A3EB-4D30937CB0B9}" destId="{4315BA29-1F6F-47F3-B567-C927BE30EB2A}" srcOrd="1" destOrd="0" parTransId="{8989ED02-A459-4A6D-9D41-1C447AD5DE31}" sibTransId="{5DF5CC77-640E-4FFA-90EA-32BF55E4554B}"/>
    <dgm:cxn modelId="{38DAB7CB-EBED-4433-9A0E-EE3A14B0973D}" srcId="{A1113C91-17CA-4403-A3EB-4D30937CB0B9}" destId="{C165617D-A7BA-47B5-8D1B-796B06C841C8}" srcOrd="0" destOrd="0" parTransId="{AD4F6739-FF2D-4E41-91B3-B3F2987DB937}" sibTransId="{4E4ECDCB-F028-46BB-9F50-58BD876BFD73}"/>
    <dgm:cxn modelId="{BC32FF76-697F-42D4-BB73-20EBC4D3BB57}" type="presParOf" srcId="{9DDAC2A2-24ED-41A4-B392-2A6A96F8E1CB}" destId="{7F75F203-81F4-4731-AA77-7AC6C57BF6BE}" srcOrd="0" destOrd="0" presId="urn:microsoft.com/office/officeart/2005/8/layout/vList2"/>
    <dgm:cxn modelId="{246F01ED-798F-44B0-8A88-E5EEB7038F09}" type="presParOf" srcId="{9DDAC2A2-24ED-41A4-B392-2A6A96F8E1CB}" destId="{1163E008-4D14-4AEF-9426-BB8B48885357}" srcOrd="1" destOrd="0" presId="urn:microsoft.com/office/officeart/2005/8/layout/vList2"/>
    <dgm:cxn modelId="{015B1C56-93D1-4E85-843A-F7FBE82E6815}" type="presParOf" srcId="{9DDAC2A2-24ED-41A4-B392-2A6A96F8E1CB}" destId="{2BA2AE54-A023-465B-B388-4DEFD35A298C}" srcOrd="2" destOrd="0" presId="urn:microsoft.com/office/officeart/2005/8/layout/vList2"/>
    <dgm:cxn modelId="{F707EDBB-411F-40ED-B83F-29293045A6C9}" type="presParOf" srcId="{9DDAC2A2-24ED-41A4-B392-2A6A96F8E1CB}" destId="{D57D61D5-31B3-4E64-BB88-D2A43B1ABD7F}" srcOrd="3" destOrd="0" presId="urn:microsoft.com/office/officeart/2005/8/layout/vList2"/>
    <dgm:cxn modelId="{E3341F4B-D0DF-4096-91A0-5C317AD13AAD}" type="presParOf" srcId="{9DDAC2A2-24ED-41A4-B392-2A6A96F8E1CB}" destId="{31093544-ED69-4E0A-AB52-058F15378F36}" srcOrd="4" destOrd="0" presId="urn:microsoft.com/office/officeart/2005/8/layout/vList2"/>
    <dgm:cxn modelId="{F3416669-2CC5-45F7-B58D-339BC8CA2652}" type="presParOf" srcId="{9DDAC2A2-24ED-41A4-B392-2A6A96F8E1CB}" destId="{C072BA50-600E-42F1-958B-E00DC997E698}" srcOrd="5" destOrd="0" presId="urn:microsoft.com/office/officeart/2005/8/layout/vList2"/>
    <dgm:cxn modelId="{526BA97E-C750-4382-AB85-5A53B62FE155}" type="presParOf" srcId="{9DDAC2A2-24ED-41A4-B392-2A6A96F8E1CB}" destId="{F0C9CBEE-FDFD-4260-9F19-E0C4644C2CCD}" srcOrd="6" destOrd="0" presId="urn:microsoft.com/office/officeart/2005/8/layout/vList2"/>
    <dgm:cxn modelId="{6CC34DFE-4C83-465F-AB31-9700416D70BD}" type="presParOf" srcId="{9DDAC2A2-24ED-41A4-B392-2A6A96F8E1CB}" destId="{28E3A4DF-EC34-4C03-85EA-39380AE6EB4D}" srcOrd="7" destOrd="0" presId="urn:microsoft.com/office/officeart/2005/8/layout/vList2"/>
    <dgm:cxn modelId="{7056C0FD-53DC-48B5-A69A-185CED8654B9}" type="presParOf" srcId="{9DDAC2A2-24ED-41A4-B392-2A6A96F8E1CB}" destId="{F4351EBA-3801-4C90-8FE4-0BAB19576FB2}" srcOrd="8"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A489D31-FB95-4565-8409-DACEBF027926}"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n-US"/>
        </a:p>
      </dgm:t>
    </dgm:pt>
    <dgm:pt modelId="{F898F94D-7F03-4ECB-8344-F20ED27DF198}">
      <dgm:prSet/>
      <dgm:spPr/>
      <dgm:t>
        <a:bodyPr/>
        <a:lstStyle/>
        <a:p>
          <a:pPr rtl="1"/>
          <a:r>
            <a:rPr lang="fa-IR" dirty="0" smtClean="0">
              <a:cs typeface="B Titr" pitchFamily="2" charset="-78"/>
            </a:rPr>
            <a:t>ساختار سرمایۀ عمومی بانک‌ها</a:t>
          </a:r>
          <a:endParaRPr lang="fa-IR" dirty="0">
            <a:cs typeface="B Titr" pitchFamily="2" charset="-78"/>
          </a:endParaRPr>
        </a:p>
      </dgm:t>
    </dgm:pt>
    <dgm:pt modelId="{D4A8F651-51C7-448A-8FEE-E2593014BBB4}" type="parTrans" cxnId="{6D701991-5EAB-4EE2-BF7A-47771D3BEEB9}">
      <dgm:prSet/>
      <dgm:spPr/>
      <dgm:t>
        <a:bodyPr/>
        <a:lstStyle/>
        <a:p>
          <a:endParaRPr lang="en-US">
            <a:cs typeface="B Zar" pitchFamily="2" charset="-78"/>
          </a:endParaRPr>
        </a:p>
      </dgm:t>
    </dgm:pt>
    <dgm:pt modelId="{A6CC6A93-657E-41E8-AEC8-E92AA4C9D01A}" type="sibTrans" cxnId="{6D701991-5EAB-4EE2-BF7A-47771D3BEEB9}">
      <dgm:prSet/>
      <dgm:spPr/>
      <dgm:t>
        <a:bodyPr/>
        <a:lstStyle/>
        <a:p>
          <a:endParaRPr lang="en-US">
            <a:cs typeface="B Zar" pitchFamily="2" charset="-78"/>
          </a:endParaRPr>
        </a:p>
      </dgm:t>
    </dgm:pt>
    <dgm:pt modelId="{42EB3C71-D282-4934-AAF4-E92D5AA18A8B}">
      <dgm:prSet/>
      <dgm:spPr/>
      <dgm:t>
        <a:bodyPr/>
        <a:lstStyle/>
        <a:p>
          <a:pPr rtl="1"/>
          <a:r>
            <a:rPr lang="fa-IR" dirty="0" smtClean="0">
              <a:cs typeface="B Zar" pitchFamily="2" charset="-78"/>
            </a:rPr>
            <a:t>بانک‌ها نهادهایی با اهرم بالا هستند.</a:t>
          </a:r>
          <a:endParaRPr lang="en-US" dirty="0">
            <a:cs typeface="B Zar" pitchFamily="2" charset="-78"/>
          </a:endParaRPr>
        </a:p>
      </dgm:t>
    </dgm:pt>
    <dgm:pt modelId="{FB6F4F25-A4C7-4370-BF09-951C617E18AC}" type="parTrans" cxnId="{0BE70CF6-28CF-4F76-B019-E0DB93378A94}">
      <dgm:prSet/>
      <dgm:spPr/>
      <dgm:t>
        <a:bodyPr/>
        <a:lstStyle/>
        <a:p>
          <a:endParaRPr lang="en-US">
            <a:cs typeface="B Zar" pitchFamily="2" charset="-78"/>
          </a:endParaRPr>
        </a:p>
      </dgm:t>
    </dgm:pt>
    <dgm:pt modelId="{B4DFE5CB-1B76-49DE-A26F-6AAAA17CAA43}" type="sibTrans" cxnId="{0BE70CF6-28CF-4F76-B019-E0DB93378A94}">
      <dgm:prSet/>
      <dgm:spPr/>
      <dgm:t>
        <a:bodyPr/>
        <a:lstStyle/>
        <a:p>
          <a:endParaRPr lang="en-US">
            <a:cs typeface="B Zar" pitchFamily="2" charset="-78"/>
          </a:endParaRPr>
        </a:p>
      </dgm:t>
    </dgm:pt>
    <dgm:pt modelId="{C3780F6F-519D-4533-BD64-7BBE65BB7002}">
      <dgm:prSet/>
      <dgm:spPr/>
      <dgm:t>
        <a:bodyPr/>
        <a:lstStyle/>
        <a:p>
          <a:pPr rtl="1"/>
          <a:r>
            <a:rPr lang="fa-IR" dirty="0" smtClean="0">
              <a:cs typeface="B Zar" pitchFamily="2" charset="-78"/>
            </a:rPr>
            <a:t>قسمت عمده‌ای از اهرم بانک‌ها سپرده است.</a:t>
          </a:r>
          <a:endParaRPr lang="en-US" dirty="0">
            <a:cs typeface="B Zar" pitchFamily="2" charset="-78"/>
          </a:endParaRPr>
        </a:p>
      </dgm:t>
    </dgm:pt>
    <dgm:pt modelId="{C8F8C625-1D5F-4FD8-8058-D00884024665}" type="parTrans" cxnId="{C808C16C-F0D1-45E0-8D0B-0572534028CE}">
      <dgm:prSet/>
      <dgm:spPr/>
      <dgm:t>
        <a:bodyPr/>
        <a:lstStyle/>
        <a:p>
          <a:endParaRPr lang="en-US">
            <a:cs typeface="B Zar" pitchFamily="2" charset="-78"/>
          </a:endParaRPr>
        </a:p>
      </dgm:t>
    </dgm:pt>
    <dgm:pt modelId="{EC9285CD-6A36-46F6-9F22-69615139FD65}" type="sibTrans" cxnId="{C808C16C-F0D1-45E0-8D0B-0572534028CE}">
      <dgm:prSet/>
      <dgm:spPr/>
      <dgm:t>
        <a:bodyPr/>
        <a:lstStyle/>
        <a:p>
          <a:endParaRPr lang="en-US">
            <a:cs typeface="B Zar" pitchFamily="2" charset="-78"/>
          </a:endParaRPr>
        </a:p>
      </dgm:t>
    </dgm:pt>
    <dgm:pt modelId="{47DB6E70-C0EF-491E-9BE3-253E0B338883}">
      <dgm:prSet/>
      <dgm:spPr/>
      <dgm:t>
        <a:bodyPr/>
        <a:lstStyle/>
        <a:p>
          <a:pPr rtl="1"/>
          <a:r>
            <a:rPr lang="fa-IR" dirty="0" smtClean="0">
              <a:cs typeface="B Zar" pitchFamily="2" charset="-78"/>
            </a:rPr>
            <a:t>قسمت عمده‌ای از سمت چپ ترازنامۀ بانک سپرده است.</a:t>
          </a:r>
          <a:endParaRPr lang="en-US" dirty="0">
            <a:cs typeface="B Zar" pitchFamily="2" charset="-78"/>
          </a:endParaRPr>
        </a:p>
      </dgm:t>
    </dgm:pt>
    <dgm:pt modelId="{59EA148B-A85B-426C-A26D-C162A6C942B1}" type="parTrans" cxnId="{4CDA2697-BC36-4397-BABB-1959DD176DFD}">
      <dgm:prSet/>
      <dgm:spPr/>
      <dgm:t>
        <a:bodyPr/>
        <a:lstStyle/>
        <a:p>
          <a:endParaRPr lang="en-US">
            <a:cs typeface="B Zar" pitchFamily="2" charset="-78"/>
          </a:endParaRPr>
        </a:p>
      </dgm:t>
    </dgm:pt>
    <dgm:pt modelId="{044752BA-8C0A-4023-924F-62F19EBC9DB7}" type="sibTrans" cxnId="{4CDA2697-BC36-4397-BABB-1959DD176DFD}">
      <dgm:prSet/>
      <dgm:spPr/>
      <dgm:t>
        <a:bodyPr/>
        <a:lstStyle/>
        <a:p>
          <a:endParaRPr lang="en-US">
            <a:cs typeface="B Zar" pitchFamily="2" charset="-78"/>
          </a:endParaRPr>
        </a:p>
      </dgm:t>
    </dgm:pt>
    <dgm:pt modelId="{DEC914F6-FEFA-4A78-B071-DD3D19BADB21}" type="pres">
      <dgm:prSet presAssocID="{BA489D31-FB95-4565-8409-DACEBF027926}" presName="Name0" presStyleCnt="0">
        <dgm:presLayoutVars>
          <dgm:dir/>
          <dgm:animLvl val="lvl"/>
          <dgm:resizeHandles val="exact"/>
        </dgm:presLayoutVars>
      </dgm:prSet>
      <dgm:spPr/>
      <dgm:t>
        <a:bodyPr/>
        <a:lstStyle/>
        <a:p>
          <a:endParaRPr lang="en-US"/>
        </a:p>
      </dgm:t>
    </dgm:pt>
    <dgm:pt modelId="{65F89747-BFDF-4B0B-8FE8-00113311790F}" type="pres">
      <dgm:prSet presAssocID="{F898F94D-7F03-4ECB-8344-F20ED27DF198}" presName="composite" presStyleCnt="0"/>
      <dgm:spPr/>
    </dgm:pt>
    <dgm:pt modelId="{1A5A069A-7DA0-4842-8B04-861E134FBFA8}" type="pres">
      <dgm:prSet presAssocID="{F898F94D-7F03-4ECB-8344-F20ED27DF198}" presName="parTx" presStyleLbl="alignNode1" presStyleIdx="0" presStyleCnt="1">
        <dgm:presLayoutVars>
          <dgm:chMax val="0"/>
          <dgm:chPref val="0"/>
          <dgm:bulletEnabled val="1"/>
        </dgm:presLayoutVars>
      </dgm:prSet>
      <dgm:spPr/>
      <dgm:t>
        <a:bodyPr/>
        <a:lstStyle/>
        <a:p>
          <a:endParaRPr lang="en-US"/>
        </a:p>
      </dgm:t>
    </dgm:pt>
    <dgm:pt modelId="{08FDBB54-A62E-4BF1-B435-3E2C643F3392}" type="pres">
      <dgm:prSet presAssocID="{F898F94D-7F03-4ECB-8344-F20ED27DF198}" presName="desTx" presStyleLbl="alignAccFollowNode1" presStyleIdx="0" presStyleCnt="1">
        <dgm:presLayoutVars>
          <dgm:bulletEnabled val="1"/>
        </dgm:presLayoutVars>
      </dgm:prSet>
      <dgm:spPr/>
      <dgm:t>
        <a:bodyPr/>
        <a:lstStyle/>
        <a:p>
          <a:endParaRPr lang="en-US"/>
        </a:p>
      </dgm:t>
    </dgm:pt>
  </dgm:ptLst>
  <dgm:cxnLst>
    <dgm:cxn modelId="{4CDA2697-BC36-4397-BABB-1959DD176DFD}" srcId="{F898F94D-7F03-4ECB-8344-F20ED27DF198}" destId="{47DB6E70-C0EF-491E-9BE3-253E0B338883}" srcOrd="2" destOrd="0" parTransId="{59EA148B-A85B-426C-A26D-C162A6C942B1}" sibTransId="{044752BA-8C0A-4023-924F-62F19EBC9DB7}"/>
    <dgm:cxn modelId="{150395CE-F674-49B9-AEF8-64C47F789F51}" type="presOf" srcId="{42EB3C71-D282-4934-AAF4-E92D5AA18A8B}" destId="{08FDBB54-A62E-4BF1-B435-3E2C643F3392}" srcOrd="0" destOrd="0" presId="urn:microsoft.com/office/officeart/2005/8/layout/hList1"/>
    <dgm:cxn modelId="{60AB0DE7-D3A2-4DF7-97B7-0F0F8EE1F81B}" type="presOf" srcId="{47DB6E70-C0EF-491E-9BE3-253E0B338883}" destId="{08FDBB54-A62E-4BF1-B435-3E2C643F3392}" srcOrd="0" destOrd="2" presId="urn:microsoft.com/office/officeart/2005/8/layout/hList1"/>
    <dgm:cxn modelId="{6D701991-5EAB-4EE2-BF7A-47771D3BEEB9}" srcId="{BA489D31-FB95-4565-8409-DACEBF027926}" destId="{F898F94D-7F03-4ECB-8344-F20ED27DF198}" srcOrd="0" destOrd="0" parTransId="{D4A8F651-51C7-448A-8FEE-E2593014BBB4}" sibTransId="{A6CC6A93-657E-41E8-AEC8-E92AA4C9D01A}"/>
    <dgm:cxn modelId="{D6A06CF2-F200-4668-87E3-23151F061B78}" type="presOf" srcId="{BA489D31-FB95-4565-8409-DACEBF027926}" destId="{DEC914F6-FEFA-4A78-B071-DD3D19BADB21}" srcOrd="0" destOrd="0" presId="urn:microsoft.com/office/officeart/2005/8/layout/hList1"/>
    <dgm:cxn modelId="{C3C2C55D-772A-4288-974B-D8347D4476BC}" type="presOf" srcId="{F898F94D-7F03-4ECB-8344-F20ED27DF198}" destId="{1A5A069A-7DA0-4842-8B04-861E134FBFA8}" srcOrd="0" destOrd="0" presId="urn:microsoft.com/office/officeart/2005/8/layout/hList1"/>
    <dgm:cxn modelId="{0BE70CF6-28CF-4F76-B019-E0DB93378A94}" srcId="{F898F94D-7F03-4ECB-8344-F20ED27DF198}" destId="{42EB3C71-D282-4934-AAF4-E92D5AA18A8B}" srcOrd="0" destOrd="0" parTransId="{FB6F4F25-A4C7-4370-BF09-951C617E18AC}" sibTransId="{B4DFE5CB-1B76-49DE-A26F-6AAAA17CAA43}"/>
    <dgm:cxn modelId="{DC20E17E-4FC2-4903-84A9-E4467DE03DCC}" type="presOf" srcId="{C3780F6F-519D-4533-BD64-7BBE65BB7002}" destId="{08FDBB54-A62E-4BF1-B435-3E2C643F3392}" srcOrd="0" destOrd="1" presId="urn:microsoft.com/office/officeart/2005/8/layout/hList1"/>
    <dgm:cxn modelId="{C808C16C-F0D1-45E0-8D0B-0572534028CE}" srcId="{F898F94D-7F03-4ECB-8344-F20ED27DF198}" destId="{C3780F6F-519D-4533-BD64-7BBE65BB7002}" srcOrd="1" destOrd="0" parTransId="{C8F8C625-1D5F-4FD8-8058-D00884024665}" sibTransId="{EC9285CD-6A36-46F6-9F22-69615139FD65}"/>
    <dgm:cxn modelId="{96F8C103-9B7A-4D52-8A2A-75C8756261D7}" type="presParOf" srcId="{DEC914F6-FEFA-4A78-B071-DD3D19BADB21}" destId="{65F89747-BFDF-4B0B-8FE8-00113311790F}" srcOrd="0" destOrd="0" presId="urn:microsoft.com/office/officeart/2005/8/layout/hList1"/>
    <dgm:cxn modelId="{04C70609-3885-41FD-AB94-163FF6238259}" type="presParOf" srcId="{65F89747-BFDF-4B0B-8FE8-00113311790F}" destId="{1A5A069A-7DA0-4842-8B04-861E134FBFA8}" srcOrd="0" destOrd="0" presId="urn:microsoft.com/office/officeart/2005/8/layout/hList1"/>
    <dgm:cxn modelId="{27C2F825-CE61-46D5-9913-6ECBA8EC1869}" type="presParOf" srcId="{65F89747-BFDF-4B0B-8FE8-00113311790F}" destId="{08FDBB54-A62E-4BF1-B435-3E2C643F3392}"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31741B5-EE51-4EF8-A085-C5F3BB5A145B}" type="doc">
      <dgm:prSet loTypeId="urn:microsoft.com/office/officeart/2005/8/layout/equation1" loCatId="process" qsTypeId="urn:microsoft.com/office/officeart/2005/8/quickstyle/3d2" qsCatId="3D" csTypeId="urn:microsoft.com/office/officeart/2005/8/colors/colorful1" csCatId="colorful" phldr="1"/>
      <dgm:spPr/>
      <dgm:t>
        <a:bodyPr/>
        <a:lstStyle/>
        <a:p>
          <a:endParaRPr lang="en-US"/>
        </a:p>
      </dgm:t>
    </dgm:pt>
    <dgm:pt modelId="{ABFFB4D9-1E23-4E02-9508-58552CF2918A}">
      <dgm:prSet/>
      <dgm:spPr/>
      <dgm:t>
        <a:bodyPr/>
        <a:lstStyle/>
        <a:p>
          <a:pPr rtl="1"/>
          <a:r>
            <a:rPr lang="fa-IR" dirty="0" smtClean="0">
              <a:cs typeface="B Zar" pitchFamily="2" charset="-78"/>
            </a:rPr>
            <a:t>هزینۀ سرمایه</a:t>
          </a:r>
          <a:endParaRPr lang="en-US" dirty="0">
            <a:cs typeface="B Zar" pitchFamily="2" charset="-78"/>
          </a:endParaRPr>
        </a:p>
      </dgm:t>
    </dgm:pt>
    <dgm:pt modelId="{117FFBA8-4A92-467D-9FEF-B1274842788C}" type="parTrans" cxnId="{AAD4B657-B092-4380-BAFF-6A85ED40B7DE}">
      <dgm:prSet/>
      <dgm:spPr/>
      <dgm:t>
        <a:bodyPr/>
        <a:lstStyle/>
        <a:p>
          <a:endParaRPr lang="en-US">
            <a:cs typeface="B Zar" pitchFamily="2" charset="-78"/>
          </a:endParaRPr>
        </a:p>
      </dgm:t>
    </dgm:pt>
    <dgm:pt modelId="{9052AC8B-234A-454D-8815-699E51E511C6}" type="sibTrans" cxnId="{AAD4B657-B092-4380-BAFF-6A85ED40B7DE}">
      <dgm:prSet/>
      <dgm:spPr/>
      <dgm:t>
        <a:bodyPr/>
        <a:lstStyle/>
        <a:p>
          <a:endParaRPr lang="en-US">
            <a:cs typeface="B Zar" pitchFamily="2" charset="-78"/>
          </a:endParaRPr>
        </a:p>
      </dgm:t>
    </dgm:pt>
    <dgm:pt modelId="{B2B95BD0-8A94-4AEA-B601-71AD58A9C894}">
      <dgm:prSet/>
      <dgm:spPr/>
      <dgm:t>
        <a:bodyPr/>
        <a:lstStyle/>
        <a:p>
          <a:pPr rtl="1"/>
          <a:r>
            <a:rPr lang="fa-IR" dirty="0" smtClean="0">
              <a:cs typeface="B Zar" pitchFamily="2" charset="-78"/>
            </a:rPr>
            <a:t>هزینۀ وجوه</a:t>
          </a:r>
          <a:endParaRPr lang="en-US" dirty="0">
            <a:cs typeface="B Zar" pitchFamily="2" charset="-78"/>
          </a:endParaRPr>
        </a:p>
      </dgm:t>
    </dgm:pt>
    <dgm:pt modelId="{853AA93B-69C0-40ED-84B5-F020188EC0EA}" type="parTrans" cxnId="{960823AA-87E3-43BC-A797-6CFF0E8EAC27}">
      <dgm:prSet/>
      <dgm:spPr/>
      <dgm:t>
        <a:bodyPr/>
        <a:lstStyle/>
        <a:p>
          <a:endParaRPr lang="en-US">
            <a:cs typeface="B Zar" pitchFamily="2" charset="-78"/>
          </a:endParaRPr>
        </a:p>
      </dgm:t>
    </dgm:pt>
    <dgm:pt modelId="{626FF41C-2406-409A-A579-BF220053CDEF}" type="sibTrans" cxnId="{960823AA-87E3-43BC-A797-6CFF0E8EAC27}">
      <dgm:prSet/>
      <dgm:spPr/>
      <dgm:t>
        <a:bodyPr/>
        <a:lstStyle/>
        <a:p>
          <a:endParaRPr lang="en-US">
            <a:cs typeface="B Zar" pitchFamily="2" charset="-78"/>
          </a:endParaRPr>
        </a:p>
      </dgm:t>
    </dgm:pt>
    <dgm:pt modelId="{F7690F3A-9AA2-4E36-A0AF-603C988301C5}">
      <dgm:prSet/>
      <dgm:spPr/>
      <dgm:t>
        <a:bodyPr/>
        <a:lstStyle/>
        <a:p>
          <a:pPr rtl="1"/>
          <a:r>
            <a:rPr lang="fa-IR" dirty="0" smtClean="0">
              <a:cs typeface="B Zar" pitchFamily="2" charset="-78"/>
            </a:rPr>
            <a:t>هزینۀ سپرده</a:t>
          </a:r>
          <a:endParaRPr lang="en-US" dirty="0">
            <a:cs typeface="B Zar" pitchFamily="2" charset="-78"/>
          </a:endParaRPr>
        </a:p>
      </dgm:t>
    </dgm:pt>
    <dgm:pt modelId="{B98756FB-833B-459F-AA35-88E43017AF52}" type="parTrans" cxnId="{E56B0177-0CE4-4A36-B898-20E1AA5079BE}">
      <dgm:prSet/>
      <dgm:spPr/>
      <dgm:t>
        <a:bodyPr/>
        <a:lstStyle/>
        <a:p>
          <a:endParaRPr lang="en-US">
            <a:cs typeface="B Zar" pitchFamily="2" charset="-78"/>
          </a:endParaRPr>
        </a:p>
      </dgm:t>
    </dgm:pt>
    <dgm:pt modelId="{64D89F3F-868C-4BEC-8B7C-F561D3F616F0}" type="sibTrans" cxnId="{E56B0177-0CE4-4A36-B898-20E1AA5079BE}">
      <dgm:prSet/>
      <dgm:spPr/>
      <dgm:t>
        <a:bodyPr/>
        <a:lstStyle/>
        <a:p>
          <a:endParaRPr lang="en-US">
            <a:cs typeface="B Zar" pitchFamily="2" charset="-78"/>
          </a:endParaRPr>
        </a:p>
      </dgm:t>
    </dgm:pt>
    <dgm:pt modelId="{71D02756-E431-4F4F-A4C9-3D8B9DA994DF}" type="pres">
      <dgm:prSet presAssocID="{531741B5-EE51-4EF8-A085-C5F3BB5A145B}" presName="linearFlow" presStyleCnt="0">
        <dgm:presLayoutVars>
          <dgm:dir/>
          <dgm:resizeHandles val="exact"/>
        </dgm:presLayoutVars>
      </dgm:prSet>
      <dgm:spPr/>
      <dgm:t>
        <a:bodyPr/>
        <a:lstStyle/>
        <a:p>
          <a:endParaRPr lang="en-US"/>
        </a:p>
      </dgm:t>
    </dgm:pt>
    <dgm:pt modelId="{C32E0F8A-7B69-4D0C-A564-EADD9EB62B6E}" type="pres">
      <dgm:prSet presAssocID="{ABFFB4D9-1E23-4E02-9508-58552CF2918A}" presName="node" presStyleLbl="node1" presStyleIdx="0" presStyleCnt="3">
        <dgm:presLayoutVars>
          <dgm:bulletEnabled val="1"/>
        </dgm:presLayoutVars>
      </dgm:prSet>
      <dgm:spPr/>
      <dgm:t>
        <a:bodyPr/>
        <a:lstStyle/>
        <a:p>
          <a:endParaRPr lang="en-US"/>
        </a:p>
      </dgm:t>
    </dgm:pt>
    <dgm:pt modelId="{4217000C-F63D-4D2B-88ED-D0EE73EF45DF}" type="pres">
      <dgm:prSet presAssocID="{9052AC8B-234A-454D-8815-699E51E511C6}" presName="spacerL" presStyleCnt="0"/>
      <dgm:spPr/>
      <dgm:t>
        <a:bodyPr/>
        <a:lstStyle/>
        <a:p>
          <a:endParaRPr lang="en-US"/>
        </a:p>
      </dgm:t>
    </dgm:pt>
    <dgm:pt modelId="{0E1623FC-825E-44B3-B03E-1ED3C8566F3A}" type="pres">
      <dgm:prSet presAssocID="{9052AC8B-234A-454D-8815-699E51E511C6}" presName="sibTrans" presStyleLbl="sibTrans2D1" presStyleIdx="0" presStyleCnt="2" custScaleX="121747" custScaleY="45184"/>
      <dgm:spPr>
        <a:prstGeom prst="wave">
          <a:avLst/>
        </a:prstGeom>
      </dgm:spPr>
      <dgm:t>
        <a:bodyPr/>
        <a:lstStyle/>
        <a:p>
          <a:endParaRPr lang="en-US"/>
        </a:p>
      </dgm:t>
    </dgm:pt>
    <dgm:pt modelId="{FF3B142C-611B-4BFF-B17A-AFEA251F2E4E}" type="pres">
      <dgm:prSet presAssocID="{9052AC8B-234A-454D-8815-699E51E511C6}" presName="spacerR" presStyleCnt="0"/>
      <dgm:spPr/>
      <dgm:t>
        <a:bodyPr/>
        <a:lstStyle/>
        <a:p>
          <a:endParaRPr lang="en-US"/>
        </a:p>
      </dgm:t>
    </dgm:pt>
    <dgm:pt modelId="{4E76D4CA-09FC-495E-B994-BF8C29D19A9C}" type="pres">
      <dgm:prSet presAssocID="{B2B95BD0-8A94-4AEA-B601-71AD58A9C894}" presName="node" presStyleLbl="node1" presStyleIdx="1" presStyleCnt="3">
        <dgm:presLayoutVars>
          <dgm:bulletEnabled val="1"/>
        </dgm:presLayoutVars>
      </dgm:prSet>
      <dgm:spPr/>
      <dgm:t>
        <a:bodyPr/>
        <a:lstStyle/>
        <a:p>
          <a:endParaRPr lang="en-US"/>
        </a:p>
      </dgm:t>
    </dgm:pt>
    <dgm:pt modelId="{06D8C10D-C202-4594-9502-18051E531332}" type="pres">
      <dgm:prSet presAssocID="{626FF41C-2406-409A-A579-BF220053CDEF}" presName="spacerL" presStyleCnt="0"/>
      <dgm:spPr/>
      <dgm:t>
        <a:bodyPr/>
        <a:lstStyle/>
        <a:p>
          <a:endParaRPr lang="en-US"/>
        </a:p>
      </dgm:t>
    </dgm:pt>
    <dgm:pt modelId="{FAB54BB4-78AB-4A76-9DDF-452D51F9D0BC}" type="pres">
      <dgm:prSet presAssocID="{626FF41C-2406-409A-A579-BF220053CDEF}" presName="sibTrans" presStyleLbl="sibTrans2D1" presStyleIdx="1" presStyleCnt="2" custScaleX="122903" custScaleY="47106" custLinFactNeighborY="-16728"/>
      <dgm:spPr>
        <a:prstGeom prst="wave">
          <a:avLst/>
        </a:prstGeom>
      </dgm:spPr>
      <dgm:t>
        <a:bodyPr/>
        <a:lstStyle/>
        <a:p>
          <a:endParaRPr lang="en-US"/>
        </a:p>
      </dgm:t>
    </dgm:pt>
    <dgm:pt modelId="{E1F414E9-08EA-4A12-8A94-E27EA879455D}" type="pres">
      <dgm:prSet presAssocID="{626FF41C-2406-409A-A579-BF220053CDEF}" presName="spacerR" presStyleCnt="0"/>
      <dgm:spPr/>
      <dgm:t>
        <a:bodyPr/>
        <a:lstStyle/>
        <a:p>
          <a:endParaRPr lang="en-US"/>
        </a:p>
      </dgm:t>
    </dgm:pt>
    <dgm:pt modelId="{5D5201C4-2DEA-4FEA-B6DF-38C4A61673F6}" type="pres">
      <dgm:prSet presAssocID="{F7690F3A-9AA2-4E36-A0AF-603C988301C5}" presName="node" presStyleLbl="node1" presStyleIdx="2" presStyleCnt="3">
        <dgm:presLayoutVars>
          <dgm:bulletEnabled val="1"/>
        </dgm:presLayoutVars>
      </dgm:prSet>
      <dgm:spPr/>
      <dgm:t>
        <a:bodyPr/>
        <a:lstStyle/>
        <a:p>
          <a:endParaRPr lang="en-US"/>
        </a:p>
      </dgm:t>
    </dgm:pt>
  </dgm:ptLst>
  <dgm:cxnLst>
    <dgm:cxn modelId="{E56B0177-0CE4-4A36-B898-20E1AA5079BE}" srcId="{531741B5-EE51-4EF8-A085-C5F3BB5A145B}" destId="{F7690F3A-9AA2-4E36-A0AF-603C988301C5}" srcOrd="2" destOrd="0" parTransId="{B98756FB-833B-459F-AA35-88E43017AF52}" sibTransId="{64D89F3F-868C-4BEC-8B7C-F561D3F616F0}"/>
    <dgm:cxn modelId="{AAD4B657-B092-4380-BAFF-6A85ED40B7DE}" srcId="{531741B5-EE51-4EF8-A085-C5F3BB5A145B}" destId="{ABFFB4D9-1E23-4E02-9508-58552CF2918A}" srcOrd="0" destOrd="0" parTransId="{117FFBA8-4A92-467D-9FEF-B1274842788C}" sibTransId="{9052AC8B-234A-454D-8815-699E51E511C6}"/>
    <dgm:cxn modelId="{960823AA-87E3-43BC-A797-6CFF0E8EAC27}" srcId="{531741B5-EE51-4EF8-A085-C5F3BB5A145B}" destId="{B2B95BD0-8A94-4AEA-B601-71AD58A9C894}" srcOrd="1" destOrd="0" parTransId="{853AA93B-69C0-40ED-84B5-F020188EC0EA}" sibTransId="{626FF41C-2406-409A-A579-BF220053CDEF}"/>
    <dgm:cxn modelId="{D3549CAE-31A3-453A-8CB5-541544A915AA}" type="presOf" srcId="{626FF41C-2406-409A-A579-BF220053CDEF}" destId="{FAB54BB4-78AB-4A76-9DDF-452D51F9D0BC}" srcOrd="0" destOrd="0" presId="urn:microsoft.com/office/officeart/2005/8/layout/equation1"/>
    <dgm:cxn modelId="{E9DF92E4-E84F-4710-9BBA-6CA4A6626CDC}" type="presOf" srcId="{ABFFB4D9-1E23-4E02-9508-58552CF2918A}" destId="{C32E0F8A-7B69-4D0C-A564-EADD9EB62B6E}" srcOrd="0" destOrd="0" presId="urn:microsoft.com/office/officeart/2005/8/layout/equation1"/>
    <dgm:cxn modelId="{F3FF3E99-FFC9-4FDA-A50A-970750814BAA}" type="presOf" srcId="{531741B5-EE51-4EF8-A085-C5F3BB5A145B}" destId="{71D02756-E431-4F4F-A4C9-3D8B9DA994DF}" srcOrd="0" destOrd="0" presId="urn:microsoft.com/office/officeart/2005/8/layout/equation1"/>
    <dgm:cxn modelId="{40FFE827-E660-4F0D-A2AF-B43034DEAE21}" type="presOf" srcId="{B2B95BD0-8A94-4AEA-B601-71AD58A9C894}" destId="{4E76D4CA-09FC-495E-B994-BF8C29D19A9C}" srcOrd="0" destOrd="0" presId="urn:microsoft.com/office/officeart/2005/8/layout/equation1"/>
    <dgm:cxn modelId="{7D7AA6B4-CD3F-4B96-AEEE-F88FD5D0D6D5}" type="presOf" srcId="{9052AC8B-234A-454D-8815-699E51E511C6}" destId="{0E1623FC-825E-44B3-B03E-1ED3C8566F3A}" srcOrd="0" destOrd="0" presId="urn:microsoft.com/office/officeart/2005/8/layout/equation1"/>
    <dgm:cxn modelId="{E7F9D735-C5F0-4493-9CBF-75A72F27793B}" type="presOf" srcId="{F7690F3A-9AA2-4E36-A0AF-603C988301C5}" destId="{5D5201C4-2DEA-4FEA-B6DF-38C4A61673F6}" srcOrd="0" destOrd="0" presId="urn:microsoft.com/office/officeart/2005/8/layout/equation1"/>
    <dgm:cxn modelId="{AAADF362-1C73-47C2-9847-64ED426E018E}" type="presParOf" srcId="{71D02756-E431-4F4F-A4C9-3D8B9DA994DF}" destId="{C32E0F8A-7B69-4D0C-A564-EADD9EB62B6E}" srcOrd="0" destOrd="0" presId="urn:microsoft.com/office/officeart/2005/8/layout/equation1"/>
    <dgm:cxn modelId="{061A9F71-8277-439F-BF44-DF5DBB3ED894}" type="presParOf" srcId="{71D02756-E431-4F4F-A4C9-3D8B9DA994DF}" destId="{4217000C-F63D-4D2B-88ED-D0EE73EF45DF}" srcOrd="1" destOrd="0" presId="urn:microsoft.com/office/officeart/2005/8/layout/equation1"/>
    <dgm:cxn modelId="{7B9501E7-729B-4982-AB51-406775406695}" type="presParOf" srcId="{71D02756-E431-4F4F-A4C9-3D8B9DA994DF}" destId="{0E1623FC-825E-44B3-B03E-1ED3C8566F3A}" srcOrd="2" destOrd="0" presId="urn:microsoft.com/office/officeart/2005/8/layout/equation1"/>
    <dgm:cxn modelId="{6B1F4E4B-6B00-4DB6-A860-27ECC41E2D4D}" type="presParOf" srcId="{71D02756-E431-4F4F-A4C9-3D8B9DA994DF}" destId="{FF3B142C-611B-4BFF-B17A-AFEA251F2E4E}" srcOrd="3" destOrd="0" presId="urn:microsoft.com/office/officeart/2005/8/layout/equation1"/>
    <dgm:cxn modelId="{571086B6-D4A3-40A0-9463-75621098AF40}" type="presParOf" srcId="{71D02756-E431-4F4F-A4C9-3D8B9DA994DF}" destId="{4E76D4CA-09FC-495E-B994-BF8C29D19A9C}" srcOrd="4" destOrd="0" presId="urn:microsoft.com/office/officeart/2005/8/layout/equation1"/>
    <dgm:cxn modelId="{7D1C2517-E6EF-4E6A-BC26-CA0712BD0C09}" type="presParOf" srcId="{71D02756-E431-4F4F-A4C9-3D8B9DA994DF}" destId="{06D8C10D-C202-4594-9502-18051E531332}" srcOrd="5" destOrd="0" presId="urn:microsoft.com/office/officeart/2005/8/layout/equation1"/>
    <dgm:cxn modelId="{E4161F85-F81F-48C0-9309-92AF8F80D982}" type="presParOf" srcId="{71D02756-E431-4F4F-A4C9-3D8B9DA994DF}" destId="{FAB54BB4-78AB-4A76-9DDF-452D51F9D0BC}" srcOrd="6" destOrd="0" presId="urn:microsoft.com/office/officeart/2005/8/layout/equation1"/>
    <dgm:cxn modelId="{5670EF50-5810-431E-A2F0-E8E59B8DF77D}" type="presParOf" srcId="{71D02756-E431-4F4F-A4C9-3D8B9DA994DF}" destId="{E1F414E9-08EA-4A12-8A94-E27EA879455D}" srcOrd="7" destOrd="0" presId="urn:microsoft.com/office/officeart/2005/8/layout/equation1"/>
    <dgm:cxn modelId="{FB05C762-F569-484C-8FB0-C68D00DC42A9}" type="presParOf" srcId="{71D02756-E431-4F4F-A4C9-3D8B9DA994DF}" destId="{5D5201C4-2DEA-4FEA-B6DF-38C4A61673F6}" srcOrd="8" destOrd="0" presId="urn:microsoft.com/office/officeart/2005/8/layout/equati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E52F6BF-66BB-4248-87FC-A25C0D31A78C}" type="doc">
      <dgm:prSet loTypeId="urn:microsoft.com/office/officeart/2005/8/layout/vList5" loCatId="list" qsTypeId="urn:microsoft.com/office/officeart/2005/8/quickstyle/3d1" qsCatId="3D" csTypeId="urn:microsoft.com/office/officeart/2005/8/colors/accent1_3" csCatId="accent1" phldr="1"/>
      <dgm:spPr/>
      <dgm:t>
        <a:bodyPr/>
        <a:lstStyle/>
        <a:p>
          <a:endParaRPr lang="en-US"/>
        </a:p>
      </dgm:t>
    </dgm:pt>
    <dgm:pt modelId="{354473F4-C148-4750-A2C5-915ED5F8EE98}">
      <dgm:prSet/>
      <dgm:spPr/>
      <dgm:t>
        <a:bodyPr/>
        <a:lstStyle/>
        <a:p>
          <a:pPr rtl="1"/>
          <a:r>
            <a:rPr lang="fa-IR" dirty="0" smtClean="0">
              <a:cs typeface="B Zar" pitchFamily="2" charset="-78"/>
            </a:rPr>
            <a:t>معاملاتی</a:t>
          </a:r>
          <a:endParaRPr lang="en-US" dirty="0">
            <a:cs typeface="B Zar" pitchFamily="2" charset="-78"/>
          </a:endParaRPr>
        </a:p>
      </dgm:t>
    </dgm:pt>
    <dgm:pt modelId="{BAAD1608-4F84-4DA7-A27E-C3CB288396A5}" type="parTrans" cxnId="{864DDA38-D8D6-47D0-A568-7A0B7DCF06B2}">
      <dgm:prSet/>
      <dgm:spPr/>
      <dgm:t>
        <a:bodyPr/>
        <a:lstStyle/>
        <a:p>
          <a:endParaRPr lang="en-US">
            <a:cs typeface="B Zar" pitchFamily="2" charset="-78"/>
          </a:endParaRPr>
        </a:p>
      </dgm:t>
    </dgm:pt>
    <dgm:pt modelId="{1A0817A2-D14F-4BC6-B9E0-05576D441D92}" type="sibTrans" cxnId="{864DDA38-D8D6-47D0-A568-7A0B7DCF06B2}">
      <dgm:prSet/>
      <dgm:spPr/>
      <dgm:t>
        <a:bodyPr/>
        <a:lstStyle/>
        <a:p>
          <a:endParaRPr lang="en-US">
            <a:cs typeface="B Zar" pitchFamily="2" charset="-78"/>
          </a:endParaRPr>
        </a:p>
      </dgm:t>
    </dgm:pt>
    <dgm:pt modelId="{A7BADBA8-13C5-45CA-BB79-9FCA8734C254}">
      <dgm:prSet/>
      <dgm:spPr/>
      <dgm:t>
        <a:bodyPr/>
        <a:lstStyle/>
        <a:p>
          <a:pPr rtl="1"/>
          <a:r>
            <a:rPr lang="fa-IR" dirty="0" smtClean="0">
              <a:cs typeface="B Zar" pitchFamily="2" charset="-78"/>
            </a:rPr>
            <a:t>سپرده‌های دیداری</a:t>
          </a:r>
          <a:endParaRPr lang="en-US" dirty="0">
            <a:cs typeface="B Zar" pitchFamily="2" charset="-78"/>
          </a:endParaRPr>
        </a:p>
      </dgm:t>
    </dgm:pt>
    <dgm:pt modelId="{5EF3CFA9-2082-44CD-AB00-CFF967EE2F1A}" type="parTrans" cxnId="{E3A29954-48EA-4FFA-89DF-2586D9B64700}">
      <dgm:prSet/>
      <dgm:spPr/>
      <dgm:t>
        <a:bodyPr/>
        <a:lstStyle/>
        <a:p>
          <a:endParaRPr lang="en-US">
            <a:cs typeface="B Zar" pitchFamily="2" charset="-78"/>
          </a:endParaRPr>
        </a:p>
      </dgm:t>
    </dgm:pt>
    <dgm:pt modelId="{491010F1-A21A-4FC6-8FF7-3A13B81B043F}" type="sibTrans" cxnId="{E3A29954-48EA-4FFA-89DF-2586D9B64700}">
      <dgm:prSet/>
      <dgm:spPr/>
      <dgm:t>
        <a:bodyPr/>
        <a:lstStyle/>
        <a:p>
          <a:endParaRPr lang="en-US">
            <a:cs typeface="B Zar" pitchFamily="2" charset="-78"/>
          </a:endParaRPr>
        </a:p>
      </dgm:t>
    </dgm:pt>
    <dgm:pt modelId="{92AA9E54-32E1-4C7D-AD34-9ACBC24BE3E9}">
      <dgm:prSet/>
      <dgm:spPr/>
      <dgm:t>
        <a:bodyPr/>
        <a:lstStyle/>
        <a:p>
          <a:pPr rtl="1"/>
          <a:r>
            <a:rPr lang="fa-IR" dirty="0" smtClean="0">
              <a:cs typeface="B Zar" pitchFamily="2" charset="-78"/>
            </a:rPr>
            <a:t>حساب چک </a:t>
          </a:r>
          <a:endParaRPr lang="en-US" dirty="0">
            <a:cs typeface="B Zar" pitchFamily="2" charset="-78"/>
          </a:endParaRPr>
        </a:p>
      </dgm:t>
    </dgm:pt>
    <dgm:pt modelId="{A0A098BF-2B53-4854-8990-739FF308B52E}" type="parTrans" cxnId="{1D5EF84E-BEB6-4276-8C18-E3B062BDE710}">
      <dgm:prSet/>
      <dgm:spPr/>
      <dgm:t>
        <a:bodyPr/>
        <a:lstStyle/>
        <a:p>
          <a:endParaRPr lang="en-US">
            <a:cs typeface="B Zar" pitchFamily="2" charset="-78"/>
          </a:endParaRPr>
        </a:p>
      </dgm:t>
    </dgm:pt>
    <dgm:pt modelId="{1BD7F684-E239-4307-8BBE-E914E9FCDD55}" type="sibTrans" cxnId="{1D5EF84E-BEB6-4276-8C18-E3B062BDE710}">
      <dgm:prSet/>
      <dgm:spPr/>
      <dgm:t>
        <a:bodyPr/>
        <a:lstStyle/>
        <a:p>
          <a:endParaRPr lang="en-US">
            <a:cs typeface="B Zar" pitchFamily="2" charset="-78"/>
          </a:endParaRPr>
        </a:p>
      </dgm:t>
    </dgm:pt>
    <dgm:pt modelId="{24A87E67-7119-4880-B3B0-E79039208FEA}">
      <dgm:prSet/>
      <dgm:spPr/>
      <dgm:t>
        <a:bodyPr/>
        <a:lstStyle/>
        <a:p>
          <a:pPr rtl="1"/>
          <a:r>
            <a:rPr lang="fa-IR" dirty="0" smtClean="0">
              <a:cs typeface="B Zar" pitchFamily="2" charset="-78"/>
            </a:rPr>
            <a:t>قرض‌الحسنه</a:t>
          </a:r>
          <a:endParaRPr lang="en-US" dirty="0" smtClean="0">
            <a:cs typeface="B Zar" pitchFamily="2" charset="-78"/>
          </a:endParaRPr>
        </a:p>
      </dgm:t>
    </dgm:pt>
    <dgm:pt modelId="{CC8744C9-607B-44B5-A34E-4D6AAFA613E7}" type="parTrans" cxnId="{332961CC-9B11-4841-BD83-B69AAF7C3C9D}">
      <dgm:prSet/>
      <dgm:spPr/>
      <dgm:t>
        <a:bodyPr/>
        <a:lstStyle/>
        <a:p>
          <a:endParaRPr lang="en-US">
            <a:cs typeface="B Zar" pitchFamily="2" charset="-78"/>
          </a:endParaRPr>
        </a:p>
      </dgm:t>
    </dgm:pt>
    <dgm:pt modelId="{76FD2480-05E7-436A-977B-F52B300D9C09}" type="sibTrans" cxnId="{332961CC-9B11-4841-BD83-B69AAF7C3C9D}">
      <dgm:prSet/>
      <dgm:spPr/>
      <dgm:t>
        <a:bodyPr/>
        <a:lstStyle/>
        <a:p>
          <a:endParaRPr lang="en-US">
            <a:cs typeface="B Zar" pitchFamily="2" charset="-78"/>
          </a:endParaRPr>
        </a:p>
      </dgm:t>
    </dgm:pt>
    <dgm:pt modelId="{5F65C026-4554-4CE7-9EFC-4E11085991BD}">
      <dgm:prSet/>
      <dgm:spPr/>
      <dgm:t>
        <a:bodyPr/>
        <a:lstStyle/>
        <a:p>
          <a:pPr rtl="1"/>
          <a:r>
            <a:rPr lang="fa-IR" dirty="0" smtClean="0">
              <a:cs typeface="B Zar" pitchFamily="2" charset="-78"/>
            </a:rPr>
            <a:t>غیرمعاملاتی</a:t>
          </a:r>
          <a:endParaRPr lang="en-US" dirty="0">
            <a:cs typeface="B Zar" pitchFamily="2" charset="-78"/>
          </a:endParaRPr>
        </a:p>
      </dgm:t>
    </dgm:pt>
    <dgm:pt modelId="{947B818C-6D39-4F0B-997A-D5D56B9FECCE}" type="parTrans" cxnId="{38BA3506-3030-423E-A3EF-717F3C1A1C8E}">
      <dgm:prSet/>
      <dgm:spPr/>
      <dgm:t>
        <a:bodyPr/>
        <a:lstStyle/>
        <a:p>
          <a:endParaRPr lang="en-US">
            <a:cs typeface="B Zar" pitchFamily="2" charset="-78"/>
          </a:endParaRPr>
        </a:p>
      </dgm:t>
    </dgm:pt>
    <dgm:pt modelId="{54D0DA18-0E30-4121-9CD8-BE4602BDA7A5}" type="sibTrans" cxnId="{38BA3506-3030-423E-A3EF-717F3C1A1C8E}">
      <dgm:prSet/>
      <dgm:spPr/>
      <dgm:t>
        <a:bodyPr/>
        <a:lstStyle/>
        <a:p>
          <a:endParaRPr lang="en-US">
            <a:cs typeface="B Zar" pitchFamily="2" charset="-78"/>
          </a:endParaRPr>
        </a:p>
      </dgm:t>
    </dgm:pt>
    <dgm:pt modelId="{AA45D6F7-9E45-437B-B205-6ADDEA33B30B}">
      <dgm:prSet/>
      <dgm:spPr/>
      <dgm:t>
        <a:bodyPr/>
        <a:lstStyle/>
        <a:p>
          <a:pPr rtl="1"/>
          <a:r>
            <a:rPr lang="fa-IR" dirty="0" smtClean="0">
              <a:cs typeface="B Zar" pitchFamily="2" charset="-78"/>
            </a:rPr>
            <a:t>حساب پس‌انداز</a:t>
          </a:r>
          <a:endParaRPr lang="en-US" dirty="0">
            <a:cs typeface="B Zar" pitchFamily="2" charset="-78"/>
          </a:endParaRPr>
        </a:p>
      </dgm:t>
    </dgm:pt>
    <dgm:pt modelId="{B9ADE11D-B3B9-472B-A346-99B1A79129B5}" type="parTrans" cxnId="{6C73FCE6-AEDA-4705-B3AF-0FB364BD9985}">
      <dgm:prSet/>
      <dgm:spPr/>
      <dgm:t>
        <a:bodyPr/>
        <a:lstStyle/>
        <a:p>
          <a:endParaRPr lang="en-US">
            <a:cs typeface="B Zar" pitchFamily="2" charset="-78"/>
          </a:endParaRPr>
        </a:p>
      </dgm:t>
    </dgm:pt>
    <dgm:pt modelId="{08D55156-52A1-41E6-902B-86A6EDF50DF4}" type="sibTrans" cxnId="{6C73FCE6-AEDA-4705-B3AF-0FB364BD9985}">
      <dgm:prSet/>
      <dgm:spPr/>
      <dgm:t>
        <a:bodyPr/>
        <a:lstStyle/>
        <a:p>
          <a:endParaRPr lang="en-US">
            <a:cs typeface="B Zar" pitchFamily="2" charset="-78"/>
          </a:endParaRPr>
        </a:p>
      </dgm:t>
    </dgm:pt>
    <dgm:pt modelId="{1AFC15E5-BDE1-4604-9F6E-94AB9E3BA0A8}">
      <dgm:prSet/>
      <dgm:spPr/>
      <dgm:t>
        <a:bodyPr/>
        <a:lstStyle/>
        <a:p>
          <a:pPr rtl="1"/>
          <a:r>
            <a:rPr lang="fa-IR" dirty="0" smtClean="0">
              <a:cs typeface="B Zar" pitchFamily="2" charset="-78"/>
            </a:rPr>
            <a:t>سپرده‌های مدت‌دار</a:t>
          </a:r>
          <a:endParaRPr lang="en-US" dirty="0">
            <a:cs typeface="B Zar" pitchFamily="2" charset="-78"/>
          </a:endParaRPr>
        </a:p>
      </dgm:t>
    </dgm:pt>
    <dgm:pt modelId="{C4FE50E5-0894-46E1-AB58-239A95430A43}" type="parTrans" cxnId="{37BD397F-D551-4FD4-9EBB-36DCF0B79EF6}">
      <dgm:prSet/>
      <dgm:spPr/>
      <dgm:t>
        <a:bodyPr/>
        <a:lstStyle/>
        <a:p>
          <a:endParaRPr lang="en-US">
            <a:cs typeface="B Zar" pitchFamily="2" charset="-78"/>
          </a:endParaRPr>
        </a:p>
      </dgm:t>
    </dgm:pt>
    <dgm:pt modelId="{88DC7145-6E76-4816-947F-DB739B1EEEE0}" type="sibTrans" cxnId="{37BD397F-D551-4FD4-9EBB-36DCF0B79EF6}">
      <dgm:prSet/>
      <dgm:spPr/>
      <dgm:t>
        <a:bodyPr/>
        <a:lstStyle/>
        <a:p>
          <a:endParaRPr lang="en-US">
            <a:cs typeface="B Zar" pitchFamily="2" charset="-78"/>
          </a:endParaRPr>
        </a:p>
      </dgm:t>
    </dgm:pt>
    <dgm:pt modelId="{578393B2-31CC-4910-BAF1-6721F329A8B9}" type="pres">
      <dgm:prSet presAssocID="{DE52F6BF-66BB-4248-87FC-A25C0D31A78C}" presName="Name0" presStyleCnt="0">
        <dgm:presLayoutVars>
          <dgm:dir/>
          <dgm:animLvl val="lvl"/>
          <dgm:resizeHandles val="exact"/>
        </dgm:presLayoutVars>
      </dgm:prSet>
      <dgm:spPr/>
      <dgm:t>
        <a:bodyPr/>
        <a:lstStyle/>
        <a:p>
          <a:endParaRPr lang="en-US"/>
        </a:p>
      </dgm:t>
    </dgm:pt>
    <dgm:pt modelId="{88148E53-6A82-4C48-B00D-3D08D4D1D87E}" type="pres">
      <dgm:prSet presAssocID="{354473F4-C148-4750-A2C5-915ED5F8EE98}" presName="linNode" presStyleCnt="0"/>
      <dgm:spPr/>
    </dgm:pt>
    <dgm:pt modelId="{8B5B816A-AA3D-4F46-92B1-46F9C80BC7AE}" type="pres">
      <dgm:prSet presAssocID="{354473F4-C148-4750-A2C5-915ED5F8EE98}" presName="parentText" presStyleLbl="node1" presStyleIdx="0" presStyleCnt="2">
        <dgm:presLayoutVars>
          <dgm:chMax val="1"/>
          <dgm:bulletEnabled val="1"/>
        </dgm:presLayoutVars>
      </dgm:prSet>
      <dgm:spPr/>
      <dgm:t>
        <a:bodyPr/>
        <a:lstStyle/>
        <a:p>
          <a:endParaRPr lang="en-US"/>
        </a:p>
      </dgm:t>
    </dgm:pt>
    <dgm:pt modelId="{14D29CBB-89D1-4CF1-B5CC-4358DD57B699}" type="pres">
      <dgm:prSet presAssocID="{354473F4-C148-4750-A2C5-915ED5F8EE98}" presName="descendantText" presStyleLbl="alignAccFollowNode1" presStyleIdx="0" presStyleCnt="2">
        <dgm:presLayoutVars>
          <dgm:bulletEnabled val="1"/>
        </dgm:presLayoutVars>
      </dgm:prSet>
      <dgm:spPr/>
      <dgm:t>
        <a:bodyPr/>
        <a:lstStyle/>
        <a:p>
          <a:endParaRPr lang="en-US"/>
        </a:p>
      </dgm:t>
    </dgm:pt>
    <dgm:pt modelId="{6A0294DA-63EC-4B43-9B68-DE05660988AA}" type="pres">
      <dgm:prSet presAssocID="{1A0817A2-D14F-4BC6-B9E0-05576D441D92}" presName="sp" presStyleCnt="0"/>
      <dgm:spPr/>
    </dgm:pt>
    <dgm:pt modelId="{905D44CF-7C45-498B-90A8-D2D43CBBD45D}" type="pres">
      <dgm:prSet presAssocID="{5F65C026-4554-4CE7-9EFC-4E11085991BD}" presName="linNode" presStyleCnt="0"/>
      <dgm:spPr/>
    </dgm:pt>
    <dgm:pt modelId="{CC05B6D6-0D8A-4C8D-897A-34A92737EB27}" type="pres">
      <dgm:prSet presAssocID="{5F65C026-4554-4CE7-9EFC-4E11085991BD}" presName="parentText" presStyleLbl="node1" presStyleIdx="1" presStyleCnt="2">
        <dgm:presLayoutVars>
          <dgm:chMax val="1"/>
          <dgm:bulletEnabled val="1"/>
        </dgm:presLayoutVars>
      </dgm:prSet>
      <dgm:spPr/>
      <dgm:t>
        <a:bodyPr/>
        <a:lstStyle/>
        <a:p>
          <a:endParaRPr lang="en-US"/>
        </a:p>
      </dgm:t>
    </dgm:pt>
    <dgm:pt modelId="{97AC14A7-427E-47B7-B329-03B0999ACA44}" type="pres">
      <dgm:prSet presAssocID="{5F65C026-4554-4CE7-9EFC-4E11085991BD}" presName="descendantText" presStyleLbl="alignAccFollowNode1" presStyleIdx="1" presStyleCnt="2">
        <dgm:presLayoutVars>
          <dgm:bulletEnabled val="1"/>
        </dgm:presLayoutVars>
      </dgm:prSet>
      <dgm:spPr/>
      <dgm:t>
        <a:bodyPr/>
        <a:lstStyle/>
        <a:p>
          <a:endParaRPr lang="en-US"/>
        </a:p>
      </dgm:t>
    </dgm:pt>
  </dgm:ptLst>
  <dgm:cxnLst>
    <dgm:cxn modelId="{912D16D9-70CD-4CFE-93FF-C1F1EC3C7482}" type="presOf" srcId="{A7BADBA8-13C5-45CA-BB79-9FCA8734C254}" destId="{14D29CBB-89D1-4CF1-B5CC-4358DD57B699}" srcOrd="0" destOrd="0" presId="urn:microsoft.com/office/officeart/2005/8/layout/vList5"/>
    <dgm:cxn modelId="{BD451B11-9746-4537-B72F-01A6B979E07B}" type="presOf" srcId="{24A87E67-7119-4880-B3B0-E79039208FEA}" destId="{14D29CBB-89D1-4CF1-B5CC-4358DD57B699}" srcOrd="0" destOrd="2" presId="urn:microsoft.com/office/officeart/2005/8/layout/vList5"/>
    <dgm:cxn modelId="{D86B6289-517E-4008-BABB-B28FE3C8B909}" type="presOf" srcId="{92AA9E54-32E1-4C7D-AD34-9ACBC24BE3E9}" destId="{14D29CBB-89D1-4CF1-B5CC-4358DD57B699}" srcOrd="0" destOrd="1" presId="urn:microsoft.com/office/officeart/2005/8/layout/vList5"/>
    <dgm:cxn modelId="{4B938773-015E-4E32-B7AE-66DD54C8C02E}" type="presOf" srcId="{354473F4-C148-4750-A2C5-915ED5F8EE98}" destId="{8B5B816A-AA3D-4F46-92B1-46F9C80BC7AE}" srcOrd="0" destOrd="0" presId="urn:microsoft.com/office/officeart/2005/8/layout/vList5"/>
    <dgm:cxn modelId="{C35B8775-FFDF-47A2-B8A6-134072433193}" type="presOf" srcId="{AA45D6F7-9E45-437B-B205-6ADDEA33B30B}" destId="{97AC14A7-427E-47B7-B329-03B0999ACA44}" srcOrd="0" destOrd="0" presId="urn:microsoft.com/office/officeart/2005/8/layout/vList5"/>
    <dgm:cxn modelId="{864DDA38-D8D6-47D0-A568-7A0B7DCF06B2}" srcId="{DE52F6BF-66BB-4248-87FC-A25C0D31A78C}" destId="{354473F4-C148-4750-A2C5-915ED5F8EE98}" srcOrd="0" destOrd="0" parTransId="{BAAD1608-4F84-4DA7-A27E-C3CB288396A5}" sibTransId="{1A0817A2-D14F-4BC6-B9E0-05576D441D92}"/>
    <dgm:cxn modelId="{0F425839-EA2C-4B88-AE80-4BAD3507FBB6}" type="presOf" srcId="{5F65C026-4554-4CE7-9EFC-4E11085991BD}" destId="{CC05B6D6-0D8A-4C8D-897A-34A92737EB27}" srcOrd="0" destOrd="0" presId="urn:microsoft.com/office/officeart/2005/8/layout/vList5"/>
    <dgm:cxn modelId="{332961CC-9B11-4841-BD83-B69AAF7C3C9D}" srcId="{354473F4-C148-4750-A2C5-915ED5F8EE98}" destId="{24A87E67-7119-4880-B3B0-E79039208FEA}" srcOrd="2" destOrd="0" parTransId="{CC8744C9-607B-44B5-A34E-4D6AAFA613E7}" sibTransId="{76FD2480-05E7-436A-977B-F52B300D9C09}"/>
    <dgm:cxn modelId="{E3A29954-48EA-4FFA-89DF-2586D9B64700}" srcId="{354473F4-C148-4750-A2C5-915ED5F8EE98}" destId="{A7BADBA8-13C5-45CA-BB79-9FCA8734C254}" srcOrd="0" destOrd="0" parTransId="{5EF3CFA9-2082-44CD-AB00-CFF967EE2F1A}" sibTransId="{491010F1-A21A-4FC6-8FF7-3A13B81B043F}"/>
    <dgm:cxn modelId="{37BD397F-D551-4FD4-9EBB-36DCF0B79EF6}" srcId="{5F65C026-4554-4CE7-9EFC-4E11085991BD}" destId="{1AFC15E5-BDE1-4604-9F6E-94AB9E3BA0A8}" srcOrd="1" destOrd="0" parTransId="{C4FE50E5-0894-46E1-AB58-239A95430A43}" sibTransId="{88DC7145-6E76-4816-947F-DB739B1EEEE0}"/>
    <dgm:cxn modelId="{1D5EF84E-BEB6-4276-8C18-E3B062BDE710}" srcId="{354473F4-C148-4750-A2C5-915ED5F8EE98}" destId="{92AA9E54-32E1-4C7D-AD34-9ACBC24BE3E9}" srcOrd="1" destOrd="0" parTransId="{A0A098BF-2B53-4854-8990-739FF308B52E}" sibTransId="{1BD7F684-E239-4307-8BBE-E914E9FCDD55}"/>
    <dgm:cxn modelId="{6C73FCE6-AEDA-4705-B3AF-0FB364BD9985}" srcId="{5F65C026-4554-4CE7-9EFC-4E11085991BD}" destId="{AA45D6F7-9E45-437B-B205-6ADDEA33B30B}" srcOrd="0" destOrd="0" parTransId="{B9ADE11D-B3B9-472B-A346-99B1A79129B5}" sibTransId="{08D55156-52A1-41E6-902B-86A6EDF50DF4}"/>
    <dgm:cxn modelId="{BE5AF2E2-AD6C-4058-B035-CDC1007D38B5}" type="presOf" srcId="{DE52F6BF-66BB-4248-87FC-A25C0D31A78C}" destId="{578393B2-31CC-4910-BAF1-6721F329A8B9}" srcOrd="0" destOrd="0" presId="urn:microsoft.com/office/officeart/2005/8/layout/vList5"/>
    <dgm:cxn modelId="{38BA3506-3030-423E-A3EF-717F3C1A1C8E}" srcId="{DE52F6BF-66BB-4248-87FC-A25C0D31A78C}" destId="{5F65C026-4554-4CE7-9EFC-4E11085991BD}" srcOrd="1" destOrd="0" parTransId="{947B818C-6D39-4F0B-997A-D5D56B9FECCE}" sibTransId="{54D0DA18-0E30-4121-9CD8-BE4602BDA7A5}"/>
    <dgm:cxn modelId="{286AEAE6-A0FB-4B18-BCE3-0C6BE5530198}" type="presOf" srcId="{1AFC15E5-BDE1-4604-9F6E-94AB9E3BA0A8}" destId="{97AC14A7-427E-47B7-B329-03B0999ACA44}" srcOrd="0" destOrd="1" presId="urn:microsoft.com/office/officeart/2005/8/layout/vList5"/>
    <dgm:cxn modelId="{FAB47B0A-4452-423F-A93E-C4730780F2C8}" type="presParOf" srcId="{578393B2-31CC-4910-BAF1-6721F329A8B9}" destId="{88148E53-6A82-4C48-B00D-3D08D4D1D87E}" srcOrd="0" destOrd="0" presId="urn:microsoft.com/office/officeart/2005/8/layout/vList5"/>
    <dgm:cxn modelId="{1BD5CFC6-AFFF-406E-B290-BB5CA41ADCBB}" type="presParOf" srcId="{88148E53-6A82-4C48-B00D-3D08D4D1D87E}" destId="{8B5B816A-AA3D-4F46-92B1-46F9C80BC7AE}" srcOrd="0" destOrd="0" presId="urn:microsoft.com/office/officeart/2005/8/layout/vList5"/>
    <dgm:cxn modelId="{C2D3DEB2-898D-4965-942A-89A6CA954658}" type="presParOf" srcId="{88148E53-6A82-4C48-B00D-3D08D4D1D87E}" destId="{14D29CBB-89D1-4CF1-B5CC-4358DD57B699}" srcOrd="1" destOrd="0" presId="urn:microsoft.com/office/officeart/2005/8/layout/vList5"/>
    <dgm:cxn modelId="{48085284-E6D3-4386-BAC4-56B23661580E}" type="presParOf" srcId="{578393B2-31CC-4910-BAF1-6721F329A8B9}" destId="{6A0294DA-63EC-4B43-9B68-DE05660988AA}" srcOrd="1" destOrd="0" presId="urn:microsoft.com/office/officeart/2005/8/layout/vList5"/>
    <dgm:cxn modelId="{240291BA-EF70-4B21-BE94-ADDF8156647F}" type="presParOf" srcId="{578393B2-31CC-4910-BAF1-6721F329A8B9}" destId="{905D44CF-7C45-498B-90A8-D2D43CBBD45D}" srcOrd="2" destOrd="0" presId="urn:microsoft.com/office/officeart/2005/8/layout/vList5"/>
    <dgm:cxn modelId="{D991BB63-30BE-45BA-B084-24E6A64127A1}" type="presParOf" srcId="{905D44CF-7C45-498B-90A8-D2D43CBBD45D}" destId="{CC05B6D6-0D8A-4C8D-897A-34A92737EB27}" srcOrd="0" destOrd="0" presId="urn:microsoft.com/office/officeart/2005/8/layout/vList5"/>
    <dgm:cxn modelId="{370CE1C5-241C-417D-A26B-5CE09BC25A66}" type="presParOf" srcId="{905D44CF-7C45-498B-90A8-D2D43CBBD45D}" destId="{97AC14A7-427E-47B7-B329-03B0999ACA44}"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086AF54-8FDC-46C3-8BB3-359E8D939FBA}" type="doc">
      <dgm:prSet loTypeId="urn:microsoft.com/office/officeart/2005/8/layout/hList3" loCatId="list" qsTypeId="urn:microsoft.com/office/officeart/2005/8/quickstyle/3d2" qsCatId="3D" csTypeId="urn:microsoft.com/office/officeart/2005/8/colors/accent0_2" csCatId="mainScheme"/>
      <dgm:spPr/>
      <dgm:t>
        <a:bodyPr/>
        <a:lstStyle/>
        <a:p>
          <a:endParaRPr lang="en-US"/>
        </a:p>
      </dgm:t>
    </dgm:pt>
    <dgm:pt modelId="{DC85B786-0ED4-45E7-A291-8F5893AFBD46}">
      <dgm:prSet/>
      <dgm:spPr/>
      <dgm:t>
        <a:bodyPr/>
        <a:lstStyle/>
        <a:p>
          <a:pPr rtl="1"/>
          <a:r>
            <a:rPr lang="fa-IR" dirty="0" smtClean="0">
              <a:cs typeface="B Zar" pitchFamily="2" charset="-78"/>
            </a:rPr>
            <a:t>تفاوت‌های سپرده‌های معاملاتی و غیرمعاملاتی</a:t>
          </a:r>
          <a:endParaRPr lang="en-US" dirty="0">
            <a:cs typeface="B Zar" pitchFamily="2" charset="-78"/>
          </a:endParaRPr>
        </a:p>
      </dgm:t>
    </dgm:pt>
    <dgm:pt modelId="{85B26503-7269-4935-99D0-AAFA90C46D38}" type="parTrans" cxnId="{EB720AF2-297C-4C3D-AA70-1D04544CB35D}">
      <dgm:prSet/>
      <dgm:spPr/>
      <dgm:t>
        <a:bodyPr/>
        <a:lstStyle/>
        <a:p>
          <a:endParaRPr lang="en-US">
            <a:cs typeface="B Zar" pitchFamily="2" charset="-78"/>
          </a:endParaRPr>
        </a:p>
      </dgm:t>
    </dgm:pt>
    <dgm:pt modelId="{3C5B3CC3-F525-42F4-968D-61679F08146B}" type="sibTrans" cxnId="{EB720AF2-297C-4C3D-AA70-1D04544CB35D}">
      <dgm:prSet/>
      <dgm:spPr/>
      <dgm:t>
        <a:bodyPr/>
        <a:lstStyle/>
        <a:p>
          <a:endParaRPr lang="en-US">
            <a:cs typeface="B Zar" pitchFamily="2" charset="-78"/>
          </a:endParaRPr>
        </a:p>
      </dgm:t>
    </dgm:pt>
    <dgm:pt modelId="{01F8FD0D-1DAD-4EF6-8D52-384F8DBC11B5}">
      <dgm:prSet/>
      <dgm:spPr/>
      <dgm:t>
        <a:bodyPr/>
        <a:lstStyle/>
        <a:p>
          <a:pPr algn="ctr" rtl="1"/>
          <a:r>
            <a:rPr lang="fa-IR" dirty="0" smtClean="0">
              <a:cs typeface="B Zar" pitchFamily="2" charset="-78"/>
            </a:rPr>
            <a:t>هزینۀ بهرۀ</a:t>
          </a:r>
          <a:endParaRPr lang="en-US" dirty="0">
            <a:cs typeface="B Zar" pitchFamily="2" charset="-78"/>
          </a:endParaRPr>
        </a:p>
      </dgm:t>
    </dgm:pt>
    <dgm:pt modelId="{2A9CA97A-8290-4E0A-8285-D8B3AB17E42A}" type="parTrans" cxnId="{F1D993B2-2775-4D8A-A4AD-C1744B5195E1}">
      <dgm:prSet/>
      <dgm:spPr/>
      <dgm:t>
        <a:bodyPr/>
        <a:lstStyle/>
        <a:p>
          <a:endParaRPr lang="en-US">
            <a:cs typeface="B Zar" pitchFamily="2" charset="-78"/>
          </a:endParaRPr>
        </a:p>
      </dgm:t>
    </dgm:pt>
    <dgm:pt modelId="{8E757FB9-A395-41FA-BB65-7C1301F9E6F1}" type="sibTrans" cxnId="{F1D993B2-2775-4D8A-A4AD-C1744B5195E1}">
      <dgm:prSet/>
      <dgm:spPr/>
      <dgm:t>
        <a:bodyPr/>
        <a:lstStyle/>
        <a:p>
          <a:endParaRPr lang="en-US">
            <a:cs typeface="B Zar" pitchFamily="2" charset="-78"/>
          </a:endParaRPr>
        </a:p>
      </dgm:t>
    </dgm:pt>
    <dgm:pt modelId="{9286A7EF-73A4-4ED3-84E2-386412A7564D}">
      <dgm:prSet/>
      <dgm:spPr/>
      <dgm:t>
        <a:bodyPr/>
        <a:lstStyle/>
        <a:p>
          <a:pPr algn="ctr" rtl="1"/>
          <a:r>
            <a:rPr lang="fa-IR" dirty="0" smtClean="0">
              <a:cs typeface="B Zar" pitchFamily="2" charset="-78"/>
            </a:rPr>
            <a:t>هزینۀ پردازش</a:t>
          </a:r>
          <a:endParaRPr lang="en-US" dirty="0">
            <a:cs typeface="B Zar" pitchFamily="2" charset="-78"/>
          </a:endParaRPr>
        </a:p>
      </dgm:t>
    </dgm:pt>
    <dgm:pt modelId="{73368B7B-196D-49A6-AF6A-BB110CC5E80A}" type="parTrans" cxnId="{AA96024C-0916-4C86-912D-39A9C9912723}">
      <dgm:prSet/>
      <dgm:spPr/>
      <dgm:t>
        <a:bodyPr/>
        <a:lstStyle/>
        <a:p>
          <a:endParaRPr lang="en-US">
            <a:cs typeface="B Zar" pitchFamily="2" charset="-78"/>
          </a:endParaRPr>
        </a:p>
      </dgm:t>
    </dgm:pt>
    <dgm:pt modelId="{4EE69EC4-B22A-4268-8EF4-95588B71429A}" type="sibTrans" cxnId="{AA96024C-0916-4C86-912D-39A9C9912723}">
      <dgm:prSet/>
      <dgm:spPr/>
      <dgm:t>
        <a:bodyPr/>
        <a:lstStyle/>
        <a:p>
          <a:endParaRPr lang="en-US">
            <a:cs typeface="B Zar" pitchFamily="2" charset="-78"/>
          </a:endParaRPr>
        </a:p>
      </dgm:t>
    </dgm:pt>
    <dgm:pt modelId="{DA13FC1E-CFB4-470E-8B2F-23FBB5E58A1A}">
      <dgm:prSet/>
      <dgm:spPr/>
      <dgm:t>
        <a:bodyPr/>
        <a:lstStyle/>
        <a:p>
          <a:pPr algn="ctr" rtl="1"/>
          <a:r>
            <a:rPr lang="fa-IR" dirty="0" smtClean="0">
              <a:cs typeface="B Zar" pitchFamily="2" charset="-78"/>
            </a:rPr>
            <a:t>ذخیرۀ قانونی</a:t>
          </a:r>
          <a:endParaRPr lang="en-US" dirty="0">
            <a:cs typeface="B Zar" pitchFamily="2" charset="-78"/>
          </a:endParaRPr>
        </a:p>
      </dgm:t>
    </dgm:pt>
    <dgm:pt modelId="{2816C87F-A3B6-4994-959B-F5B51B0B969D}" type="parTrans" cxnId="{7E0043E1-0293-4DFA-A3F9-1B6AD44CD5EE}">
      <dgm:prSet/>
      <dgm:spPr/>
      <dgm:t>
        <a:bodyPr/>
        <a:lstStyle/>
        <a:p>
          <a:endParaRPr lang="en-US">
            <a:cs typeface="B Zar" pitchFamily="2" charset="-78"/>
          </a:endParaRPr>
        </a:p>
      </dgm:t>
    </dgm:pt>
    <dgm:pt modelId="{28218F08-29BC-40BD-959F-629A68CC64A7}" type="sibTrans" cxnId="{7E0043E1-0293-4DFA-A3F9-1B6AD44CD5EE}">
      <dgm:prSet/>
      <dgm:spPr/>
      <dgm:t>
        <a:bodyPr/>
        <a:lstStyle/>
        <a:p>
          <a:endParaRPr lang="en-US">
            <a:cs typeface="B Zar" pitchFamily="2" charset="-78"/>
          </a:endParaRPr>
        </a:p>
      </dgm:t>
    </dgm:pt>
    <dgm:pt modelId="{C3CD5417-1946-4B97-A3C9-7A1B3F0646B4}">
      <dgm:prSet/>
      <dgm:spPr/>
      <dgm:t>
        <a:bodyPr/>
        <a:lstStyle/>
        <a:p>
          <a:pPr algn="ctr" rtl="1"/>
          <a:r>
            <a:rPr lang="fa-IR" dirty="0" smtClean="0">
              <a:cs typeface="B Zar" pitchFamily="2" charset="-78"/>
            </a:rPr>
            <a:t>رسوب پول</a:t>
          </a:r>
          <a:endParaRPr lang="en-US" dirty="0">
            <a:cs typeface="B Zar" pitchFamily="2" charset="-78"/>
          </a:endParaRPr>
        </a:p>
      </dgm:t>
    </dgm:pt>
    <dgm:pt modelId="{383AAF58-E896-4AA9-AB59-EF1C0157DDBD}" type="parTrans" cxnId="{0E67C67F-5F6D-49F9-A369-1F3848EEAC61}">
      <dgm:prSet/>
      <dgm:spPr/>
      <dgm:t>
        <a:bodyPr/>
        <a:lstStyle/>
        <a:p>
          <a:endParaRPr lang="en-US">
            <a:cs typeface="B Zar" pitchFamily="2" charset="-78"/>
          </a:endParaRPr>
        </a:p>
      </dgm:t>
    </dgm:pt>
    <dgm:pt modelId="{6C0553EF-F5C1-4A06-A05A-B6D2FFD8B39D}" type="sibTrans" cxnId="{0E67C67F-5F6D-49F9-A369-1F3848EEAC61}">
      <dgm:prSet/>
      <dgm:spPr/>
      <dgm:t>
        <a:bodyPr/>
        <a:lstStyle/>
        <a:p>
          <a:endParaRPr lang="en-US">
            <a:cs typeface="B Zar" pitchFamily="2" charset="-78"/>
          </a:endParaRPr>
        </a:p>
      </dgm:t>
    </dgm:pt>
    <dgm:pt modelId="{BEE9311A-F954-453E-B339-226BD887F7B8}" type="pres">
      <dgm:prSet presAssocID="{6086AF54-8FDC-46C3-8BB3-359E8D939FBA}" presName="composite" presStyleCnt="0">
        <dgm:presLayoutVars>
          <dgm:chMax val="1"/>
          <dgm:dir/>
          <dgm:resizeHandles val="exact"/>
        </dgm:presLayoutVars>
      </dgm:prSet>
      <dgm:spPr/>
      <dgm:t>
        <a:bodyPr/>
        <a:lstStyle/>
        <a:p>
          <a:endParaRPr lang="en-US"/>
        </a:p>
      </dgm:t>
    </dgm:pt>
    <dgm:pt modelId="{09608048-CE3B-4BC0-8CA1-FBBB4A31D5BE}" type="pres">
      <dgm:prSet presAssocID="{DC85B786-0ED4-45E7-A291-8F5893AFBD46}" presName="roof" presStyleLbl="dkBgShp" presStyleIdx="0" presStyleCnt="2"/>
      <dgm:spPr/>
      <dgm:t>
        <a:bodyPr/>
        <a:lstStyle/>
        <a:p>
          <a:endParaRPr lang="en-US"/>
        </a:p>
      </dgm:t>
    </dgm:pt>
    <dgm:pt modelId="{58BDF088-278A-4C88-8854-BE1B2E2ACB93}" type="pres">
      <dgm:prSet presAssocID="{DC85B786-0ED4-45E7-A291-8F5893AFBD46}" presName="pillars" presStyleCnt="0"/>
      <dgm:spPr/>
    </dgm:pt>
    <dgm:pt modelId="{D4F2C297-031E-47B7-9706-F091AB2601B1}" type="pres">
      <dgm:prSet presAssocID="{DC85B786-0ED4-45E7-A291-8F5893AFBD46}" presName="pillar1" presStyleLbl="node1" presStyleIdx="0" presStyleCnt="4">
        <dgm:presLayoutVars>
          <dgm:bulletEnabled val="1"/>
        </dgm:presLayoutVars>
      </dgm:prSet>
      <dgm:spPr/>
      <dgm:t>
        <a:bodyPr/>
        <a:lstStyle/>
        <a:p>
          <a:endParaRPr lang="en-US"/>
        </a:p>
      </dgm:t>
    </dgm:pt>
    <dgm:pt modelId="{E80B6A90-CC1B-4807-A763-F20298DA2FD7}" type="pres">
      <dgm:prSet presAssocID="{9286A7EF-73A4-4ED3-84E2-386412A7564D}" presName="pillarX" presStyleLbl="node1" presStyleIdx="1" presStyleCnt="4">
        <dgm:presLayoutVars>
          <dgm:bulletEnabled val="1"/>
        </dgm:presLayoutVars>
      </dgm:prSet>
      <dgm:spPr/>
      <dgm:t>
        <a:bodyPr/>
        <a:lstStyle/>
        <a:p>
          <a:endParaRPr lang="en-US"/>
        </a:p>
      </dgm:t>
    </dgm:pt>
    <dgm:pt modelId="{5806445B-D8D5-4E2D-AF68-025E1E58DD21}" type="pres">
      <dgm:prSet presAssocID="{DA13FC1E-CFB4-470E-8B2F-23FBB5E58A1A}" presName="pillarX" presStyleLbl="node1" presStyleIdx="2" presStyleCnt="4">
        <dgm:presLayoutVars>
          <dgm:bulletEnabled val="1"/>
        </dgm:presLayoutVars>
      </dgm:prSet>
      <dgm:spPr/>
      <dgm:t>
        <a:bodyPr/>
        <a:lstStyle/>
        <a:p>
          <a:endParaRPr lang="en-US"/>
        </a:p>
      </dgm:t>
    </dgm:pt>
    <dgm:pt modelId="{900699E4-B017-4988-BE74-C269092F053D}" type="pres">
      <dgm:prSet presAssocID="{C3CD5417-1946-4B97-A3C9-7A1B3F0646B4}" presName="pillarX" presStyleLbl="node1" presStyleIdx="3" presStyleCnt="4">
        <dgm:presLayoutVars>
          <dgm:bulletEnabled val="1"/>
        </dgm:presLayoutVars>
      </dgm:prSet>
      <dgm:spPr/>
      <dgm:t>
        <a:bodyPr/>
        <a:lstStyle/>
        <a:p>
          <a:endParaRPr lang="en-US"/>
        </a:p>
      </dgm:t>
    </dgm:pt>
    <dgm:pt modelId="{3A6A8E69-8555-46EC-A83F-D95D0DF0B7A7}" type="pres">
      <dgm:prSet presAssocID="{DC85B786-0ED4-45E7-A291-8F5893AFBD46}" presName="base" presStyleLbl="dkBgShp" presStyleIdx="1" presStyleCnt="2"/>
      <dgm:spPr/>
    </dgm:pt>
  </dgm:ptLst>
  <dgm:cxnLst>
    <dgm:cxn modelId="{CB62F1CF-77A3-409A-94D9-B6410B49B67B}" type="presOf" srcId="{DC85B786-0ED4-45E7-A291-8F5893AFBD46}" destId="{09608048-CE3B-4BC0-8CA1-FBBB4A31D5BE}" srcOrd="0" destOrd="0" presId="urn:microsoft.com/office/officeart/2005/8/layout/hList3"/>
    <dgm:cxn modelId="{0E67C67F-5F6D-49F9-A369-1F3848EEAC61}" srcId="{DC85B786-0ED4-45E7-A291-8F5893AFBD46}" destId="{C3CD5417-1946-4B97-A3C9-7A1B3F0646B4}" srcOrd="3" destOrd="0" parTransId="{383AAF58-E896-4AA9-AB59-EF1C0157DDBD}" sibTransId="{6C0553EF-F5C1-4A06-A05A-B6D2FFD8B39D}"/>
    <dgm:cxn modelId="{EB720AF2-297C-4C3D-AA70-1D04544CB35D}" srcId="{6086AF54-8FDC-46C3-8BB3-359E8D939FBA}" destId="{DC85B786-0ED4-45E7-A291-8F5893AFBD46}" srcOrd="0" destOrd="0" parTransId="{85B26503-7269-4935-99D0-AAFA90C46D38}" sibTransId="{3C5B3CC3-F525-42F4-968D-61679F08146B}"/>
    <dgm:cxn modelId="{352DED54-61C2-45DA-8AEA-6032F6D582B5}" type="presOf" srcId="{01F8FD0D-1DAD-4EF6-8D52-384F8DBC11B5}" destId="{D4F2C297-031E-47B7-9706-F091AB2601B1}" srcOrd="0" destOrd="0" presId="urn:microsoft.com/office/officeart/2005/8/layout/hList3"/>
    <dgm:cxn modelId="{394CCEE4-8598-48AF-A2D7-BA49E1A3A157}" type="presOf" srcId="{DA13FC1E-CFB4-470E-8B2F-23FBB5E58A1A}" destId="{5806445B-D8D5-4E2D-AF68-025E1E58DD21}" srcOrd="0" destOrd="0" presId="urn:microsoft.com/office/officeart/2005/8/layout/hList3"/>
    <dgm:cxn modelId="{7E0043E1-0293-4DFA-A3F9-1B6AD44CD5EE}" srcId="{DC85B786-0ED4-45E7-A291-8F5893AFBD46}" destId="{DA13FC1E-CFB4-470E-8B2F-23FBB5E58A1A}" srcOrd="2" destOrd="0" parTransId="{2816C87F-A3B6-4994-959B-F5B51B0B969D}" sibTransId="{28218F08-29BC-40BD-959F-629A68CC64A7}"/>
    <dgm:cxn modelId="{FA38081B-1D2B-46F0-9ADE-DB95A6AD2B34}" type="presOf" srcId="{9286A7EF-73A4-4ED3-84E2-386412A7564D}" destId="{E80B6A90-CC1B-4807-A763-F20298DA2FD7}" srcOrd="0" destOrd="0" presId="urn:microsoft.com/office/officeart/2005/8/layout/hList3"/>
    <dgm:cxn modelId="{F1D993B2-2775-4D8A-A4AD-C1744B5195E1}" srcId="{DC85B786-0ED4-45E7-A291-8F5893AFBD46}" destId="{01F8FD0D-1DAD-4EF6-8D52-384F8DBC11B5}" srcOrd="0" destOrd="0" parTransId="{2A9CA97A-8290-4E0A-8285-D8B3AB17E42A}" sibTransId="{8E757FB9-A395-41FA-BB65-7C1301F9E6F1}"/>
    <dgm:cxn modelId="{878CC724-366E-4AE5-AE7D-73F439787E6D}" type="presOf" srcId="{C3CD5417-1946-4B97-A3C9-7A1B3F0646B4}" destId="{900699E4-B017-4988-BE74-C269092F053D}" srcOrd="0" destOrd="0" presId="urn:microsoft.com/office/officeart/2005/8/layout/hList3"/>
    <dgm:cxn modelId="{057BEBBC-E15D-46B4-8AC3-B6CA38DB5C08}" type="presOf" srcId="{6086AF54-8FDC-46C3-8BB3-359E8D939FBA}" destId="{BEE9311A-F954-453E-B339-226BD887F7B8}" srcOrd="0" destOrd="0" presId="urn:microsoft.com/office/officeart/2005/8/layout/hList3"/>
    <dgm:cxn modelId="{AA96024C-0916-4C86-912D-39A9C9912723}" srcId="{DC85B786-0ED4-45E7-A291-8F5893AFBD46}" destId="{9286A7EF-73A4-4ED3-84E2-386412A7564D}" srcOrd="1" destOrd="0" parTransId="{73368B7B-196D-49A6-AF6A-BB110CC5E80A}" sibTransId="{4EE69EC4-B22A-4268-8EF4-95588B71429A}"/>
    <dgm:cxn modelId="{9ABC8826-33CC-4290-8908-06DC090A7438}" type="presParOf" srcId="{BEE9311A-F954-453E-B339-226BD887F7B8}" destId="{09608048-CE3B-4BC0-8CA1-FBBB4A31D5BE}" srcOrd="0" destOrd="0" presId="urn:microsoft.com/office/officeart/2005/8/layout/hList3"/>
    <dgm:cxn modelId="{501F3D8C-543D-405F-8192-E766BEFDBF32}" type="presParOf" srcId="{BEE9311A-F954-453E-B339-226BD887F7B8}" destId="{58BDF088-278A-4C88-8854-BE1B2E2ACB93}" srcOrd="1" destOrd="0" presId="urn:microsoft.com/office/officeart/2005/8/layout/hList3"/>
    <dgm:cxn modelId="{60A69D0A-5B49-45BC-B09A-D6FC94B7A9A1}" type="presParOf" srcId="{58BDF088-278A-4C88-8854-BE1B2E2ACB93}" destId="{D4F2C297-031E-47B7-9706-F091AB2601B1}" srcOrd="0" destOrd="0" presId="urn:microsoft.com/office/officeart/2005/8/layout/hList3"/>
    <dgm:cxn modelId="{6AD4D3CB-D78F-494C-BC67-EC7817675BF3}" type="presParOf" srcId="{58BDF088-278A-4C88-8854-BE1B2E2ACB93}" destId="{E80B6A90-CC1B-4807-A763-F20298DA2FD7}" srcOrd="1" destOrd="0" presId="urn:microsoft.com/office/officeart/2005/8/layout/hList3"/>
    <dgm:cxn modelId="{B495A375-B239-4AA8-AE8C-EA66628A8956}" type="presParOf" srcId="{58BDF088-278A-4C88-8854-BE1B2E2ACB93}" destId="{5806445B-D8D5-4E2D-AF68-025E1E58DD21}" srcOrd="2" destOrd="0" presId="urn:microsoft.com/office/officeart/2005/8/layout/hList3"/>
    <dgm:cxn modelId="{C2131B0D-F0FD-4710-97A3-C34BA346F07C}" type="presParOf" srcId="{58BDF088-278A-4C88-8854-BE1B2E2ACB93}" destId="{900699E4-B017-4988-BE74-C269092F053D}" srcOrd="3" destOrd="0" presId="urn:microsoft.com/office/officeart/2005/8/layout/hList3"/>
    <dgm:cxn modelId="{136FBEB2-5C34-44A2-B9F6-CE7D51FE5098}" type="presParOf" srcId="{BEE9311A-F954-453E-B339-226BD887F7B8}" destId="{3A6A8E69-8555-46EC-A83F-D95D0DF0B7A7}"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D65BB62-9B77-4B3C-9396-B22467C31999}">
      <dsp:nvSpPr>
        <dsp:cNvPr id="0" name=""/>
        <dsp:cNvSpPr/>
      </dsp:nvSpPr>
      <dsp:spPr>
        <a:xfrm>
          <a:off x="0" y="685162"/>
          <a:ext cx="7772400" cy="146475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3225" tIns="645668" rIns="603225" bIns="220472" numCol="1" spcCol="1270" anchor="t" anchorCtr="0">
          <a:noAutofit/>
        </a:bodyPr>
        <a:lstStyle/>
        <a:p>
          <a:pPr marL="285750" lvl="1" indent="-285750" algn="r" defTabSz="1377950" rtl="1">
            <a:lnSpc>
              <a:spcPct val="90000"/>
            </a:lnSpc>
            <a:spcBef>
              <a:spcPct val="0"/>
            </a:spcBef>
            <a:spcAft>
              <a:spcPct val="15000"/>
            </a:spcAft>
            <a:buChar char="••"/>
          </a:pPr>
          <a:r>
            <a:rPr lang="fa-IR" sz="3100" kern="1200" dirty="0" smtClean="0">
              <a:cs typeface="B Zar" pitchFamily="2" charset="-78"/>
            </a:rPr>
            <a:t>بانک‌های تجاری بازار پول را فعال می‌کنند.</a:t>
          </a:r>
          <a:endParaRPr lang="en-US" sz="3100" kern="1200" dirty="0">
            <a:cs typeface="B Zar" pitchFamily="2" charset="-78"/>
          </a:endParaRPr>
        </a:p>
      </dsp:txBody>
      <dsp:txXfrm>
        <a:off x="0" y="685162"/>
        <a:ext cx="7772400" cy="1464750"/>
      </dsp:txXfrm>
    </dsp:sp>
    <dsp:sp modelId="{C8F9C9E3-65C8-4A74-A316-936FB657C263}">
      <dsp:nvSpPr>
        <dsp:cNvPr id="0" name=""/>
        <dsp:cNvSpPr/>
      </dsp:nvSpPr>
      <dsp:spPr>
        <a:xfrm>
          <a:off x="388620" y="227602"/>
          <a:ext cx="5440680" cy="91512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5645" tIns="0" rIns="205645" bIns="0" numCol="1" spcCol="1270" anchor="ctr" anchorCtr="0">
          <a:noAutofit/>
        </a:bodyPr>
        <a:lstStyle/>
        <a:p>
          <a:pPr lvl="0" algn="ctr" defTabSz="1377950" rtl="1">
            <a:lnSpc>
              <a:spcPct val="90000"/>
            </a:lnSpc>
            <a:spcBef>
              <a:spcPct val="0"/>
            </a:spcBef>
            <a:spcAft>
              <a:spcPct val="35000"/>
            </a:spcAft>
          </a:pPr>
          <a:r>
            <a:rPr lang="fa-IR" sz="3100" kern="1200" dirty="0" smtClean="0">
              <a:cs typeface="B Titr" pitchFamily="2" charset="-78"/>
            </a:rPr>
            <a:t>بانک‌پایه</a:t>
          </a:r>
          <a:endParaRPr lang="en-US" sz="3100" kern="1200" dirty="0">
            <a:cs typeface="B Titr" pitchFamily="2" charset="-78"/>
          </a:endParaRPr>
        </a:p>
      </dsp:txBody>
      <dsp:txXfrm>
        <a:off x="388620" y="227602"/>
        <a:ext cx="5440680" cy="915120"/>
      </dsp:txXfrm>
    </dsp:sp>
    <dsp:sp modelId="{7DDDE0B1-3674-426F-AF19-88FC2C258906}">
      <dsp:nvSpPr>
        <dsp:cNvPr id="0" name=""/>
        <dsp:cNvSpPr/>
      </dsp:nvSpPr>
      <dsp:spPr>
        <a:xfrm>
          <a:off x="0" y="2774872"/>
          <a:ext cx="7772400" cy="146475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3225" tIns="645668" rIns="603225" bIns="220472" numCol="1" spcCol="1270" anchor="t" anchorCtr="0">
          <a:noAutofit/>
        </a:bodyPr>
        <a:lstStyle/>
        <a:p>
          <a:pPr marL="285750" lvl="1" indent="-285750" algn="r" defTabSz="1377950" rtl="1">
            <a:lnSpc>
              <a:spcPct val="90000"/>
            </a:lnSpc>
            <a:spcBef>
              <a:spcPct val="0"/>
            </a:spcBef>
            <a:spcAft>
              <a:spcPct val="15000"/>
            </a:spcAft>
            <a:buChar char="••"/>
          </a:pPr>
          <a:r>
            <a:rPr lang="fa-IR" sz="3100" kern="1200" dirty="0" smtClean="0">
              <a:cs typeface="B Zar" pitchFamily="2" charset="-78"/>
            </a:rPr>
            <a:t>بانک‌های سرمایه‌گذاری بازار سرمایه را فعال می‌کنند. </a:t>
          </a:r>
          <a:endParaRPr lang="en-US" sz="3100" kern="1200" dirty="0">
            <a:cs typeface="B Zar" pitchFamily="2" charset="-78"/>
          </a:endParaRPr>
        </a:p>
      </dsp:txBody>
      <dsp:txXfrm>
        <a:off x="0" y="2774872"/>
        <a:ext cx="7772400" cy="1464750"/>
      </dsp:txXfrm>
    </dsp:sp>
    <dsp:sp modelId="{EE3DD16D-522E-43B0-A3BD-9D170956AD7A}">
      <dsp:nvSpPr>
        <dsp:cNvPr id="0" name=""/>
        <dsp:cNvSpPr/>
      </dsp:nvSpPr>
      <dsp:spPr>
        <a:xfrm>
          <a:off x="388620" y="2317312"/>
          <a:ext cx="5440680" cy="91512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5645" tIns="0" rIns="205645" bIns="0" numCol="1" spcCol="1270" anchor="ctr" anchorCtr="0">
          <a:noAutofit/>
        </a:bodyPr>
        <a:lstStyle/>
        <a:p>
          <a:pPr lvl="0" algn="ctr" defTabSz="1377950" rtl="1">
            <a:lnSpc>
              <a:spcPct val="90000"/>
            </a:lnSpc>
            <a:spcBef>
              <a:spcPct val="0"/>
            </a:spcBef>
            <a:spcAft>
              <a:spcPct val="35000"/>
            </a:spcAft>
          </a:pPr>
          <a:r>
            <a:rPr lang="fa-IR" sz="3100" kern="1200" dirty="0" smtClean="0">
              <a:cs typeface="B Titr" pitchFamily="2" charset="-78"/>
            </a:rPr>
            <a:t>بورس‌پایه</a:t>
          </a:r>
          <a:endParaRPr lang="en-US" sz="3100" kern="1200" dirty="0">
            <a:cs typeface="B Titr" pitchFamily="2" charset="-78"/>
          </a:endParaRPr>
        </a:p>
      </dsp:txBody>
      <dsp:txXfrm>
        <a:off x="388620" y="2317312"/>
        <a:ext cx="5440680" cy="91512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D1595E5-7EF0-4E22-AADE-158E8E972590}">
      <dsp:nvSpPr>
        <dsp:cNvPr id="0" name=""/>
        <dsp:cNvSpPr/>
      </dsp:nvSpPr>
      <dsp:spPr>
        <a:xfrm>
          <a:off x="37" y="824254"/>
          <a:ext cx="3631927" cy="95040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34696" tIns="134112" rIns="234696" bIns="134112" numCol="1" spcCol="1270" anchor="ctr" anchorCtr="0">
          <a:noAutofit/>
        </a:bodyPr>
        <a:lstStyle/>
        <a:p>
          <a:pPr lvl="0" algn="ctr" defTabSz="1466850" rtl="1">
            <a:lnSpc>
              <a:spcPct val="90000"/>
            </a:lnSpc>
            <a:spcBef>
              <a:spcPct val="0"/>
            </a:spcBef>
            <a:spcAft>
              <a:spcPct val="35000"/>
            </a:spcAft>
          </a:pPr>
          <a:r>
            <a:rPr lang="fa-IR" sz="3300" kern="1200" dirty="0" smtClean="0">
              <a:cs typeface="B Zar" pitchFamily="2" charset="-78"/>
            </a:rPr>
            <a:t>کشورهای توسعه یافته</a:t>
          </a:r>
          <a:endParaRPr lang="en-US" sz="3300" kern="1200" dirty="0">
            <a:cs typeface="B Zar" pitchFamily="2" charset="-78"/>
          </a:endParaRPr>
        </a:p>
      </dsp:txBody>
      <dsp:txXfrm>
        <a:off x="37" y="824254"/>
        <a:ext cx="3631927" cy="950400"/>
      </dsp:txXfrm>
    </dsp:sp>
    <dsp:sp modelId="{FF66076E-4158-4AF3-B95A-2ADE01B374BD}">
      <dsp:nvSpPr>
        <dsp:cNvPr id="0" name=""/>
        <dsp:cNvSpPr/>
      </dsp:nvSpPr>
      <dsp:spPr>
        <a:xfrm>
          <a:off x="37" y="1774654"/>
          <a:ext cx="3631927" cy="1868315"/>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76022" tIns="176022" rIns="234696" bIns="264033" numCol="1" spcCol="1270" anchor="t" anchorCtr="0">
          <a:noAutofit/>
        </a:bodyPr>
        <a:lstStyle/>
        <a:p>
          <a:pPr marL="285750" lvl="1" indent="-285750" algn="r" defTabSz="1466850" rtl="1">
            <a:lnSpc>
              <a:spcPct val="90000"/>
            </a:lnSpc>
            <a:spcBef>
              <a:spcPct val="0"/>
            </a:spcBef>
            <a:spcAft>
              <a:spcPct val="15000"/>
            </a:spcAft>
            <a:buChar char="••"/>
          </a:pPr>
          <a:r>
            <a:rPr lang="fa-IR" sz="3300" kern="1200" dirty="0" smtClean="0">
              <a:cs typeface="B Zar" pitchFamily="2" charset="-78"/>
            </a:rPr>
            <a:t>واسطه‌زدایی</a:t>
          </a:r>
          <a:endParaRPr lang="en-US" sz="3300" kern="1200" dirty="0">
            <a:cs typeface="B Zar" pitchFamily="2" charset="-78"/>
          </a:endParaRPr>
        </a:p>
        <a:p>
          <a:pPr marL="285750" lvl="1" indent="-285750" algn="r" defTabSz="1466850" rtl="1">
            <a:lnSpc>
              <a:spcPct val="90000"/>
            </a:lnSpc>
            <a:spcBef>
              <a:spcPct val="0"/>
            </a:spcBef>
            <a:spcAft>
              <a:spcPct val="15000"/>
            </a:spcAft>
            <a:buChar char="••"/>
          </a:pPr>
          <a:r>
            <a:rPr lang="fa-IR" sz="3300" kern="1200" dirty="0" smtClean="0">
              <a:cs typeface="B Zar" pitchFamily="2" charset="-78"/>
            </a:rPr>
            <a:t>بورس پایگی</a:t>
          </a:r>
          <a:endParaRPr lang="en-US" sz="3300" kern="1200" dirty="0">
            <a:cs typeface="B Zar" pitchFamily="2" charset="-78"/>
          </a:endParaRPr>
        </a:p>
      </dsp:txBody>
      <dsp:txXfrm>
        <a:off x="37" y="1774654"/>
        <a:ext cx="3631927" cy="1868315"/>
      </dsp:txXfrm>
    </dsp:sp>
    <dsp:sp modelId="{844F10E7-D922-4069-8F7F-9CCF09C40E4D}">
      <dsp:nvSpPr>
        <dsp:cNvPr id="0" name=""/>
        <dsp:cNvSpPr/>
      </dsp:nvSpPr>
      <dsp:spPr>
        <a:xfrm>
          <a:off x="4140434" y="824254"/>
          <a:ext cx="3631927" cy="95040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34696" tIns="134112" rIns="234696" bIns="134112" numCol="1" spcCol="1270" anchor="ctr" anchorCtr="0">
          <a:noAutofit/>
        </a:bodyPr>
        <a:lstStyle/>
        <a:p>
          <a:pPr lvl="0" algn="ctr" defTabSz="1466850" rtl="1">
            <a:lnSpc>
              <a:spcPct val="90000"/>
            </a:lnSpc>
            <a:spcBef>
              <a:spcPct val="0"/>
            </a:spcBef>
            <a:spcAft>
              <a:spcPct val="35000"/>
            </a:spcAft>
          </a:pPr>
          <a:r>
            <a:rPr lang="fa-IR" sz="3300" kern="1200" dirty="0" smtClean="0">
              <a:cs typeface="B Zar" pitchFamily="2" charset="-78"/>
            </a:rPr>
            <a:t>کشورهای در حال توسعه</a:t>
          </a:r>
          <a:endParaRPr lang="en-US" sz="3300" kern="1200" dirty="0">
            <a:cs typeface="B Zar" pitchFamily="2" charset="-78"/>
          </a:endParaRPr>
        </a:p>
      </dsp:txBody>
      <dsp:txXfrm>
        <a:off x="4140434" y="824254"/>
        <a:ext cx="3631927" cy="950400"/>
      </dsp:txXfrm>
    </dsp:sp>
    <dsp:sp modelId="{2EFA3006-5B44-43DB-BB81-0D42DB2DB9FB}">
      <dsp:nvSpPr>
        <dsp:cNvPr id="0" name=""/>
        <dsp:cNvSpPr/>
      </dsp:nvSpPr>
      <dsp:spPr>
        <a:xfrm>
          <a:off x="4140434" y="1774654"/>
          <a:ext cx="3631927" cy="1868315"/>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76022" tIns="176022" rIns="234696" bIns="264033" numCol="1" spcCol="1270" anchor="t" anchorCtr="0">
          <a:noAutofit/>
        </a:bodyPr>
        <a:lstStyle/>
        <a:p>
          <a:pPr marL="285750" lvl="1" indent="-285750" algn="r" defTabSz="1466850" rtl="1">
            <a:lnSpc>
              <a:spcPct val="90000"/>
            </a:lnSpc>
            <a:spcBef>
              <a:spcPct val="0"/>
            </a:spcBef>
            <a:spcAft>
              <a:spcPct val="15000"/>
            </a:spcAft>
            <a:buChar char="••"/>
          </a:pPr>
          <a:r>
            <a:rPr lang="fa-IR" sz="3300" kern="1200" dirty="0" smtClean="0">
              <a:cs typeface="B Zar" pitchFamily="2" charset="-78"/>
            </a:rPr>
            <a:t>واسطه‌گرایی</a:t>
          </a:r>
          <a:endParaRPr lang="en-US" sz="3300" kern="1200" dirty="0">
            <a:cs typeface="B Zar" pitchFamily="2" charset="-78"/>
          </a:endParaRPr>
        </a:p>
        <a:p>
          <a:pPr marL="285750" lvl="1" indent="-285750" algn="r" defTabSz="1466850" rtl="1">
            <a:lnSpc>
              <a:spcPct val="90000"/>
            </a:lnSpc>
            <a:spcBef>
              <a:spcPct val="0"/>
            </a:spcBef>
            <a:spcAft>
              <a:spcPct val="15000"/>
            </a:spcAft>
            <a:buChar char="••"/>
          </a:pPr>
          <a:r>
            <a:rPr lang="fa-IR" sz="3300" kern="1200" dirty="0" smtClean="0">
              <a:cs typeface="B Zar" pitchFamily="2" charset="-78"/>
            </a:rPr>
            <a:t>بانک‌پایگی</a:t>
          </a:r>
          <a:endParaRPr lang="en-US" sz="3300" kern="1200" dirty="0">
            <a:cs typeface="B Zar" pitchFamily="2" charset="-78"/>
          </a:endParaRPr>
        </a:p>
      </dsp:txBody>
      <dsp:txXfrm>
        <a:off x="4140434" y="1774654"/>
        <a:ext cx="3631927" cy="1868315"/>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6D4C410-5A92-4991-BFA2-10F5B56DB524}">
      <dsp:nvSpPr>
        <dsp:cNvPr id="0" name=""/>
        <dsp:cNvSpPr/>
      </dsp:nvSpPr>
      <dsp:spPr>
        <a:xfrm>
          <a:off x="3889" y="0"/>
          <a:ext cx="3741985" cy="4467225"/>
        </a:xfrm>
        <a:prstGeom prst="roundRect">
          <a:avLst>
            <a:gd name="adj" fmla="val 1000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179070" tIns="179070" rIns="179070" bIns="179070" numCol="1" spcCol="1270" anchor="ctr" anchorCtr="0">
          <a:noAutofit/>
        </a:bodyPr>
        <a:lstStyle/>
        <a:p>
          <a:pPr lvl="0" algn="ctr" defTabSz="2089150" rtl="1">
            <a:lnSpc>
              <a:spcPct val="90000"/>
            </a:lnSpc>
            <a:spcBef>
              <a:spcPct val="0"/>
            </a:spcBef>
            <a:spcAft>
              <a:spcPct val="35000"/>
            </a:spcAft>
          </a:pPr>
          <a:r>
            <a:rPr lang="fa-IR" sz="4700" kern="1200" dirty="0" smtClean="0">
              <a:cs typeface="B Titr" pitchFamily="2" charset="-78"/>
            </a:rPr>
            <a:t>بدهی‌</a:t>
          </a:r>
          <a:endParaRPr lang="en-US" sz="4700" kern="1200" dirty="0">
            <a:cs typeface="B Titr" pitchFamily="2" charset="-78"/>
          </a:endParaRPr>
        </a:p>
      </dsp:txBody>
      <dsp:txXfrm>
        <a:off x="3889" y="0"/>
        <a:ext cx="3741985" cy="1340167"/>
      </dsp:txXfrm>
    </dsp:sp>
    <dsp:sp modelId="{D272D919-CA4A-4BE7-87D5-78FADF87DDAB}">
      <dsp:nvSpPr>
        <dsp:cNvPr id="0" name=""/>
        <dsp:cNvSpPr/>
      </dsp:nvSpPr>
      <dsp:spPr>
        <a:xfrm>
          <a:off x="378088" y="1341476"/>
          <a:ext cx="2993588" cy="1346929"/>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1760" tIns="83820" rIns="111760" bIns="83820" numCol="1" spcCol="1270" anchor="ctr" anchorCtr="0">
          <a:noAutofit/>
        </a:bodyPr>
        <a:lstStyle/>
        <a:p>
          <a:pPr lvl="0" algn="ctr" defTabSz="1955800" rtl="1">
            <a:lnSpc>
              <a:spcPct val="90000"/>
            </a:lnSpc>
            <a:spcBef>
              <a:spcPct val="0"/>
            </a:spcBef>
            <a:spcAft>
              <a:spcPct val="35000"/>
            </a:spcAft>
          </a:pPr>
          <a:r>
            <a:rPr lang="fa-IR" sz="4400" kern="1200" dirty="0" smtClean="0">
              <a:cs typeface="B Zar" pitchFamily="2" charset="-78"/>
            </a:rPr>
            <a:t>سپرده‌ها</a:t>
          </a:r>
          <a:endParaRPr lang="en-US" sz="4400" kern="1200" dirty="0">
            <a:cs typeface="B Zar" pitchFamily="2" charset="-78"/>
          </a:endParaRPr>
        </a:p>
      </dsp:txBody>
      <dsp:txXfrm>
        <a:off x="378088" y="1341476"/>
        <a:ext cx="2993588" cy="1346929"/>
      </dsp:txXfrm>
    </dsp:sp>
    <dsp:sp modelId="{AFC6215E-9B44-41FB-A54D-1E150BC106A9}">
      <dsp:nvSpPr>
        <dsp:cNvPr id="0" name=""/>
        <dsp:cNvSpPr/>
      </dsp:nvSpPr>
      <dsp:spPr>
        <a:xfrm>
          <a:off x="378088" y="2895625"/>
          <a:ext cx="2993588" cy="1346929"/>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1760" tIns="83820" rIns="111760" bIns="83820" numCol="1" spcCol="1270" anchor="ctr" anchorCtr="0">
          <a:noAutofit/>
        </a:bodyPr>
        <a:lstStyle/>
        <a:p>
          <a:pPr lvl="0" algn="ctr" defTabSz="1955800" rtl="1">
            <a:lnSpc>
              <a:spcPct val="90000"/>
            </a:lnSpc>
            <a:spcBef>
              <a:spcPct val="0"/>
            </a:spcBef>
            <a:spcAft>
              <a:spcPct val="35000"/>
            </a:spcAft>
          </a:pPr>
          <a:r>
            <a:rPr lang="fa-IR" sz="4400" kern="1200" dirty="0" smtClean="0">
              <a:cs typeface="B Zar" pitchFamily="2" charset="-78"/>
            </a:rPr>
            <a:t>وام غیرسپرده</a:t>
          </a:r>
          <a:endParaRPr lang="en-US" sz="4400" kern="1200" dirty="0">
            <a:cs typeface="B Zar" pitchFamily="2" charset="-78"/>
          </a:endParaRPr>
        </a:p>
      </dsp:txBody>
      <dsp:txXfrm>
        <a:off x="378088" y="2895625"/>
        <a:ext cx="2993588" cy="1346929"/>
      </dsp:txXfrm>
    </dsp:sp>
    <dsp:sp modelId="{0505BF9F-B431-4C4E-BD7F-3463B1A278BB}">
      <dsp:nvSpPr>
        <dsp:cNvPr id="0" name=""/>
        <dsp:cNvSpPr/>
      </dsp:nvSpPr>
      <dsp:spPr>
        <a:xfrm>
          <a:off x="4026524" y="0"/>
          <a:ext cx="3741985" cy="4467225"/>
        </a:xfrm>
        <a:prstGeom prst="roundRect">
          <a:avLst>
            <a:gd name="adj" fmla="val 1000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179070" tIns="179070" rIns="179070" bIns="179070" numCol="1" spcCol="1270" anchor="ctr" anchorCtr="0">
          <a:noAutofit/>
        </a:bodyPr>
        <a:lstStyle/>
        <a:p>
          <a:pPr lvl="0" algn="ctr" defTabSz="2089150" rtl="1">
            <a:lnSpc>
              <a:spcPct val="90000"/>
            </a:lnSpc>
            <a:spcBef>
              <a:spcPct val="0"/>
            </a:spcBef>
            <a:spcAft>
              <a:spcPct val="35000"/>
            </a:spcAft>
          </a:pPr>
          <a:r>
            <a:rPr lang="fa-IR" sz="4700" kern="1200" dirty="0" smtClean="0">
              <a:cs typeface="B Titr" pitchFamily="2" charset="-78"/>
            </a:rPr>
            <a:t>سرمایه</a:t>
          </a:r>
          <a:endParaRPr lang="en-US" sz="4700" kern="1200" dirty="0">
            <a:cs typeface="B Titr" pitchFamily="2" charset="-78"/>
          </a:endParaRPr>
        </a:p>
      </dsp:txBody>
      <dsp:txXfrm>
        <a:off x="4026524" y="0"/>
        <a:ext cx="3741985" cy="1340167"/>
      </dsp:txXfrm>
    </dsp:sp>
    <dsp:sp modelId="{A8ADB8B4-4618-46EF-B5A2-6CC6D2DEF283}">
      <dsp:nvSpPr>
        <dsp:cNvPr id="0" name=""/>
        <dsp:cNvSpPr/>
      </dsp:nvSpPr>
      <dsp:spPr>
        <a:xfrm>
          <a:off x="4400723" y="1340167"/>
          <a:ext cx="2993588" cy="2903696"/>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1760" tIns="83820" rIns="111760" bIns="83820" numCol="1" spcCol="1270" anchor="ctr" anchorCtr="0">
          <a:noAutofit/>
        </a:bodyPr>
        <a:lstStyle/>
        <a:p>
          <a:pPr lvl="0" algn="ctr" defTabSz="1955800" rtl="1">
            <a:lnSpc>
              <a:spcPct val="90000"/>
            </a:lnSpc>
            <a:spcBef>
              <a:spcPct val="0"/>
            </a:spcBef>
            <a:spcAft>
              <a:spcPct val="35000"/>
            </a:spcAft>
          </a:pPr>
          <a:r>
            <a:rPr lang="fa-IR" sz="4400" kern="1200" dirty="0" smtClean="0">
              <a:cs typeface="B Zar" pitchFamily="2" charset="-78"/>
            </a:rPr>
            <a:t>سهام عادی و عایدات تقسیم‌نشده</a:t>
          </a:r>
          <a:endParaRPr lang="en-US" sz="4400" kern="1200" dirty="0">
            <a:cs typeface="B Zar" pitchFamily="2" charset="-78"/>
          </a:endParaRPr>
        </a:p>
      </dsp:txBody>
      <dsp:txXfrm>
        <a:off x="4400723" y="1340167"/>
        <a:ext cx="2993588" cy="2903696"/>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26DA9D1-CD2C-4E44-94C4-DC2D2BE814B7}">
      <dsp:nvSpPr>
        <dsp:cNvPr id="0" name=""/>
        <dsp:cNvSpPr/>
      </dsp:nvSpPr>
      <dsp:spPr>
        <a:xfrm>
          <a:off x="0" y="22223"/>
          <a:ext cx="6451092" cy="129275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06680" numCol="1" spcCol="1270" anchor="t" anchorCtr="0">
          <a:noAutofit/>
        </a:bodyPr>
        <a:lstStyle/>
        <a:p>
          <a:pPr lvl="0" algn="ctr" defTabSz="1244600" rtl="1">
            <a:lnSpc>
              <a:spcPct val="90000"/>
            </a:lnSpc>
            <a:spcBef>
              <a:spcPct val="0"/>
            </a:spcBef>
            <a:spcAft>
              <a:spcPct val="35000"/>
            </a:spcAft>
          </a:pPr>
          <a:r>
            <a:rPr lang="fa-IR" sz="2800" b="1" kern="1200" dirty="0" smtClean="0">
              <a:cs typeface="B Zar" pitchFamily="2" charset="-78"/>
            </a:rPr>
            <a:t>وام‌های غیرسپرده</a:t>
          </a:r>
          <a:endParaRPr lang="en-US" sz="2800" b="1" kern="1200" dirty="0">
            <a:cs typeface="B Zar" pitchFamily="2" charset="-78"/>
          </a:endParaRPr>
        </a:p>
      </dsp:txBody>
      <dsp:txXfrm>
        <a:off x="0" y="22223"/>
        <a:ext cx="6451092" cy="861838"/>
      </dsp:txXfrm>
    </dsp:sp>
    <dsp:sp modelId="{98C8F2EA-15CB-477A-8B7D-626F02C9F237}">
      <dsp:nvSpPr>
        <dsp:cNvPr id="0" name=""/>
        <dsp:cNvSpPr/>
      </dsp:nvSpPr>
      <dsp:spPr>
        <a:xfrm>
          <a:off x="1321307" y="900531"/>
          <a:ext cx="6451092" cy="35280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99136" tIns="199136" rIns="199136" bIns="199136" numCol="1" spcCol="1270" anchor="t" anchorCtr="0">
          <a:noAutofit/>
        </a:bodyPr>
        <a:lstStyle/>
        <a:p>
          <a:pPr marL="285750" lvl="1" indent="-285750" algn="r" defTabSz="1244600" rtl="1">
            <a:lnSpc>
              <a:spcPct val="90000"/>
            </a:lnSpc>
            <a:spcBef>
              <a:spcPct val="0"/>
            </a:spcBef>
            <a:spcAft>
              <a:spcPct val="15000"/>
            </a:spcAft>
            <a:buChar char="••"/>
          </a:pPr>
          <a:r>
            <a:rPr lang="fa-IR" sz="2800" kern="1200" dirty="0" smtClean="0">
              <a:cs typeface="B Zar" pitchFamily="2" charset="-78"/>
            </a:rPr>
            <a:t>استقراض از سایر بانک‌ها</a:t>
          </a:r>
          <a:endParaRPr lang="en-US" sz="2800" kern="1200" dirty="0">
            <a:cs typeface="B Zar" pitchFamily="2" charset="-78"/>
          </a:endParaRPr>
        </a:p>
        <a:p>
          <a:pPr marL="285750" lvl="1" indent="-285750" algn="r" defTabSz="1244600" rtl="1">
            <a:lnSpc>
              <a:spcPct val="90000"/>
            </a:lnSpc>
            <a:spcBef>
              <a:spcPct val="0"/>
            </a:spcBef>
            <a:spcAft>
              <a:spcPct val="15000"/>
            </a:spcAft>
            <a:buChar char="••"/>
          </a:pPr>
          <a:r>
            <a:rPr lang="fa-IR" sz="2800" kern="1200" dirty="0" smtClean="0">
              <a:cs typeface="B Zar" pitchFamily="2" charset="-78"/>
            </a:rPr>
            <a:t>تنزیل اسناد نزد بانک مرکزی</a:t>
          </a:r>
          <a:endParaRPr lang="en-US" sz="2800" kern="1200" dirty="0">
            <a:cs typeface="B Zar" pitchFamily="2" charset="-78"/>
          </a:endParaRPr>
        </a:p>
        <a:p>
          <a:pPr marL="285750" lvl="1" indent="-285750" algn="r" defTabSz="1244600" rtl="1">
            <a:lnSpc>
              <a:spcPct val="90000"/>
            </a:lnSpc>
            <a:spcBef>
              <a:spcPct val="0"/>
            </a:spcBef>
            <a:spcAft>
              <a:spcPct val="15000"/>
            </a:spcAft>
            <a:buChar char="••"/>
          </a:pPr>
          <a:r>
            <a:rPr lang="fa-IR" sz="2800" kern="1200" dirty="0" smtClean="0">
              <a:cs typeface="B Zar" pitchFamily="2" charset="-78"/>
            </a:rPr>
            <a:t>توافق‌نامه‌های بازخرید</a:t>
          </a:r>
          <a:endParaRPr lang="en-US" sz="2800" kern="1200" dirty="0">
            <a:cs typeface="B Zar" pitchFamily="2" charset="-78"/>
          </a:endParaRPr>
        </a:p>
        <a:p>
          <a:pPr marL="285750" lvl="1" indent="-285750" algn="r" defTabSz="1244600" rtl="1">
            <a:lnSpc>
              <a:spcPct val="90000"/>
            </a:lnSpc>
            <a:spcBef>
              <a:spcPct val="0"/>
            </a:spcBef>
            <a:spcAft>
              <a:spcPct val="15000"/>
            </a:spcAft>
            <a:buChar char="••"/>
          </a:pPr>
          <a:r>
            <a:rPr lang="fa-IR" sz="2800" kern="1200" dirty="0" smtClean="0">
              <a:cs typeface="B Zar" pitchFamily="2" charset="-78"/>
            </a:rPr>
            <a:t>صدور اسناد و اوراق قرضه</a:t>
          </a:r>
          <a:endParaRPr lang="en-US" sz="2800" kern="1200" dirty="0">
            <a:cs typeface="B Zar" pitchFamily="2" charset="-78"/>
          </a:endParaRPr>
        </a:p>
        <a:p>
          <a:pPr marL="285750" lvl="1" indent="-285750" algn="r" defTabSz="1244600" rtl="1">
            <a:lnSpc>
              <a:spcPct val="90000"/>
            </a:lnSpc>
            <a:spcBef>
              <a:spcPct val="0"/>
            </a:spcBef>
            <a:spcAft>
              <a:spcPct val="15000"/>
            </a:spcAft>
            <a:buChar char="••"/>
          </a:pPr>
          <a:endParaRPr lang="en-US" sz="2800" kern="1200" dirty="0">
            <a:cs typeface="B Zar" pitchFamily="2" charset="-78"/>
          </a:endParaRPr>
        </a:p>
      </dsp:txBody>
      <dsp:txXfrm>
        <a:off x="1321307" y="900531"/>
        <a:ext cx="6451092" cy="352800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F75F203-81F4-4731-AA77-7AC6C57BF6BE}">
      <dsp:nvSpPr>
        <dsp:cNvPr id="0" name=""/>
        <dsp:cNvSpPr/>
      </dsp:nvSpPr>
      <dsp:spPr>
        <a:xfrm>
          <a:off x="0" y="580045"/>
          <a:ext cx="7772400" cy="615346"/>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fa-IR" sz="2000" kern="1200" dirty="0" smtClean="0">
              <a:cs typeface="B Zar" pitchFamily="2" charset="-78"/>
            </a:rPr>
            <a:t>بانک‌ها بدهی‌هایی با ویژگی‌های متفاوت دارند.</a:t>
          </a:r>
          <a:endParaRPr lang="en-US" sz="2000" kern="1200" dirty="0">
            <a:cs typeface="B Zar" pitchFamily="2" charset="-78"/>
          </a:endParaRPr>
        </a:p>
      </dsp:txBody>
      <dsp:txXfrm>
        <a:off x="0" y="580045"/>
        <a:ext cx="7772400" cy="615346"/>
      </dsp:txXfrm>
    </dsp:sp>
    <dsp:sp modelId="{2BA2AE54-A023-465B-B388-4DEFD35A298C}">
      <dsp:nvSpPr>
        <dsp:cNvPr id="0" name=""/>
        <dsp:cNvSpPr/>
      </dsp:nvSpPr>
      <dsp:spPr>
        <a:xfrm>
          <a:off x="0" y="1252992"/>
          <a:ext cx="7772400" cy="615346"/>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fa-IR" sz="2000" kern="1200" dirty="0" smtClean="0">
              <a:cs typeface="B Zar" pitchFamily="2" charset="-78"/>
            </a:rPr>
            <a:t>برخی تسهیلات معاملاتی فراهم می‌آورند و نرخ بهرۀ پایینی دارند و یا بهره‌ای پرداخت نمی‌کنند.</a:t>
          </a:r>
          <a:endParaRPr lang="en-US" sz="2000" kern="1200" dirty="0">
            <a:cs typeface="B Zar" pitchFamily="2" charset="-78"/>
          </a:endParaRPr>
        </a:p>
      </dsp:txBody>
      <dsp:txXfrm>
        <a:off x="0" y="1252992"/>
        <a:ext cx="7772400" cy="615346"/>
      </dsp:txXfrm>
    </dsp:sp>
    <dsp:sp modelId="{31093544-ED69-4E0A-AB52-058F15378F36}">
      <dsp:nvSpPr>
        <dsp:cNvPr id="0" name=""/>
        <dsp:cNvSpPr/>
      </dsp:nvSpPr>
      <dsp:spPr>
        <a:xfrm>
          <a:off x="0" y="1925939"/>
          <a:ext cx="7772400" cy="615346"/>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fa-IR" sz="2000" kern="1200" dirty="0" smtClean="0">
              <a:cs typeface="B Zar" pitchFamily="2" charset="-78"/>
            </a:rPr>
            <a:t>برخی خدمات صدور چک ارائه می‌دهند و نرخ بهرۀ بالاتری می‌پردازند.</a:t>
          </a:r>
          <a:endParaRPr lang="en-US" sz="2000" kern="1200" dirty="0">
            <a:cs typeface="B Zar" pitchFamily="2" charset="-78"/>
          </a:endParaRPr>
        </a:p>
      </dsp:txBody>
      <dsp:txXfrm>
        <a:off x="0" y="1925939"/>
        <a:ext cx="7772400" cy="615346"/>
      </dsp:txXfrm>
    </dsp:sp>
    <dsp:sp modelId="{F0C9CBEE-FDFD-4260-9F19-E0C4644C2CCD}">
      <dsp:nvSpPr>
        <dsp:cNvPr id="0" name=""/>
        <dsp:cNvSpPr/>
      </dsp:nvSpPr>
      <dsp:spPr>
        <a:xfrm>
          <a:off x="0" y="2598885"/>
          <a:ext cx="7772400" cy="615346"/>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fa-IR" sz="2000" kern="1200" dirty="0" smtClean="0">
              <a:cs typeface="B Zar" pitchFamily="2" charset="-78"/>
            </a:rPr>
            <a:t>بدهی‌هایی با سررسید طولانی‌تر غالباً نرخ‌های بالاتری می‌پردازد.</a:t>
          </a:r>
          <a:endParaRPr lang="en-US" sz="2000" kern="1200" dirty="0">
            <a:cs typeface="B Zar" pitchFamily="2" charset="-78"/>
          </a:endParaRPr>
        </a:p>
      </dsp:txBody>
      <dsp:txXfrm>
        <a:off x="0" y="2598885"/>
        <a:ext cx="7772400" cy="615346"/>
      </dsp:txXfrm>
    </dsp:sp>
    <dsp:sp modelId="{F4351EBA-3801-4C90-8FE4-0BAB19576FB2}">
      <dsp:nvSpPr>
        <dsp:cNvPr id="0" name=""/>
        <dsp:cNvSpPr/>
      </dsp:nvSpPr>
      <dsp:spPr>
        <a:xfrm>
          <a:off x="0" y="3271832"/>
          <a:ext cx="7772400" cy="615346"/>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r" defTabSz="889000" rtl="1">
            <a:lnSpc>
              <a:spcPct val="90000"/>
            </a:lnSpc>
            <a:spcBef>
              <a:spcPct val="0"/>
            </a:spcBef>
            <a:spcAft>
              <a:spcPct val="35000"/>
            </a:spcAft>
          </a:pPr>
          <a:r>
            <a:rPr lang="fa-IR" sz="2000" kern="1200" dirty="0" smtClean="0">
              <a:cs typeface="B Zar" pitchFamily="2" charset="-78"/>
            </a:rPr>
            <a:t>مشتریانی که هرکدام از این ابزارها را دارند نسبت به تغییرات نرخ بهره پاسخ‌های متفاوتی می‌‌دهند.</a:t>
          </a:r>
          <a:endParaRPr lang="en-US" sz="2000" kern="1200" dirty="0">
            <a:cs typeface="B Zar" pitchFamily="2" charset="-78"/>
          </a:endParaRPr>
        </a:p>
      </dsp:txBody>
      <dsp:txXfrm>
        <a:off x="0" y="3271832"/>
        <a:ext cx="7772400" cy="615346"/>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5A069A-7DA0-4842-8B04-861E134FBFA8}">
      <dsp:nvSpPr>
        <dsp:cNvPr id="0" name=""/>
        <dsp:cNvSpPr/>
      </dsp:nvSpPr>
      <dsp:spPr>
        <a:xfrm>
          <a:off x="0" y="15472"/>
          <a:ext cx="7772400" cy="107365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142240" rIns="248920" bIns="142240" numCol="1" spcCol="1270" anchor="ctr" anchorCtr="0">
          <a:noAutofit/>
        </a:bodyPr>
        <a:lstStyle/>
        <a:p>
          <a:pPr lvl="0" algn="ctr" defTabSz="1555750" rtl="1">
            <a:lnSpc>
              <a:spcPct val="90000"/>
            </a:lnSpc>
            <a:spcBef>
              <a:spcPct val="0"/>
            </a:spcBef>
            <a:spcAft>
              <a:spcPct val="35000"/>
            </a:spcAft>
          </a:pPr>
          <a:r>
            <a:rPr lang="fa-IR" sz="3500" kern="1200" dirty="0" smtClean="0">
              <a:cs typeface="B Titr" pitchFamily="2" charset="-78"/>
            </a:rPr>
            <a:t>ساختار سرمایۀ عمومی بانک‌ها</a:t>
          </a:r>
          <a:endParaRPr lang="fa-IR" sz="3500" kern="1200" dirty="0">
            <a:cs typeface="B Titr" pitchFamily="2" charset="-78"/>
          </a:endParaRPr>
        </a:p>
      </dsp:txBody>
      <dsp:txXfrm>
        <a:off x="0" y="15472"/>
        <a:ext cx="7772400" cy="1073655"/>
      </dsp:txXfrm>
    </dsp:sp>
    <dsp:sp modelId="{08FDBB54-A62E-4BF1-B435-3E2C643F3392}">
      <dsp:nvSpPr>
        <dsp:cNvPr id="0" name=""/>
        <dsp:cNvSpPr/>
      </dsp:nvSpPr>
      <dsp:spPr>
        <a:xfrm>
          <a:off x="0" y="1089127"/>
          <a:ext cx="7772400" cy="336262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6690" tIns="186690" rIns="248920" bIns="280035" numCol="1" spcCol="1270" anchor="t" anchorCtr="0">
          <a:noAutofit/>
        </a:bodyPr>
        <a:lstStyle/>
        <a:p>
          <a:pPr marL="285750" lvl="1" indent="-285750" algn="r" defTabSz="1555750" rtl="1">
            <a:lnSpc>
              <a:spcPct val="90000"/>
            </a:lnSpc>
            <a:spcBef>
              <a:spcPct val="0"/>
            </a:spcBef>
            <a:spcAft>
              <a:spcPct val="15000"/>
            </a:spcAft>
            <a:buChar char="••"/>
          </a:pPr>
          <a:r>
            <a:rPr lang="fa-IR" sz="3500" kern="1200" dirty="0" smtClean="0">
              <a:cs typeface="B Zar" pitchFamily="2" charset="-78"/>
            </a:rPr>
            <a:t>بانک‌ها نهادهایی با اهرم بالا هستند.</a:t>
          </a:r>
          <a:endParaRPr lang="en-US" sz="3500" kern="1200" dirty="0">
            <a:cs typeface="B Zar" pitchFamily="2" charset="-78"/>
          </a:endParaRPr>
        </a:p>
        <a:p>
          <a:pPr marL="285750" lvl="1" indent="-285750" algn="r" defTabSz="1555750" rtl="1">
            <a:lnSpc>
              <a:spcPct val="90000"/>
            </a:lnSpc>
            <a:spcBef>
              <a:spcPct val="0"/>
            </a:spcBef>
            <a:spcAft>
              <a:spcPct val="15000"/>
            </a:spcAft>
            <a:buChar char="••"/>
          </a:pPr>
          <a:r>
            <a:rPr lang="fa-IR" sz="3500" kern="1200" dirty="0" smtClean="0">
              <a:cs typeface="B Zar" pitchFamily="2" charset="-78"/>
            </a:rPr>
            <a:t>قسمت عمده‌ای از اهرم بانک‌ها سپرده است.</a:t>
          </a:r>
          <a:endParaRPr lang="en-US" sz="3500" kern="1200" dirty="0">
            <a:cs typeface="B Zar" pitchFamily="2" charset="-78"/>
          </a:endParaRPr>
        </a:p>
        <a:p>
          <a:pPr marL="285750" lvl="1" indent="-285750" algn="r" defTabSz="1555750" rtl="1">
            <a:lnSpc>
              <a:spcPct val="90000"/>
            </a:lnSpc>
            <a:spcBef>
              <a:spcPct val="0"/>
            </a:spcBef>
            <a:spcAft>
              <a:spcPct val="15000"/>
            </a:spcAft>
            <a:buChar char="••"/>
          </a:pPr>
          <a:r>
            <a:rPr lang="fa-IR" sz="3500" kern="1200" dirty="0" smtClean="0">
              <a:cs typeface="B Zar" pitchFamily="2" charset="-78"/>
            </a:rPr>
            <a:t>قسمت عمده‌ای از سمت چپ ترازنامۀ بانک سپرده است.</a:t>
          </a:r>
          <a:endParaRPr lang="en-US" sz="3500" kern="1200" dirty="0">
            <a:cs typeface="B Zar" pitchFamily="2" charset="-78"/>
          </a:endParaRPr>
        </a:p>
      </dsp:txBody>
      <dsp:txXfrm>
        <a:off x="0" y="1089127"/>
        <a:ext cx="7772400" cy="3362625"/>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E196083-1F86-459E-BA98-1A56746C0E7D}" type="datetimeFigureOut">
              <a:rPr lang="fa-IR" smtClean="0"/>
              <a:pPr/>
              <a:t>1432/03/17</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B946E9D-8DDD-4F7B-AC98-5D185A215068}"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B946E9D-8DDD-4F7B-AC98-5D185A215068}" type="slidenum">
              <a:rPr lang="fa-IR" smtClean="0"/>
              <a:pPr/>
              <a:t>1</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C008731E-1AC0-4030-A986-B60044D53AA0}" type="slidenum">
              <a:rPr lang="fa-IR" smtClean="0"/>
              <a:pPr/>
              <a:t>2</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122" name="Picture 2" descr="LL062007"/>
          <p:cNvPicPr>
            <a:picLocks noChangeAspect="1" noChangeArrowheads="1"/>
          </p:cNvPicPr>
          <p:nvPr/>
        </p:nvPicPr>
        <p:blipFill>
          <a:blip r:embed="rId2" cstate="print"/>
          <a:srcRect/>
          <a:stretch>
            <a:fillRect/>
          </a:stretch>
        </p:blipFill>
        <p:spPr bwMode="auto">
          <a:xfrm>
            <a:off x="0" y="-4763"/>
            <a:ext cx="9144000" cy="6867526"/>
          </a:xfrm>
          <a:prstGeom prst="rect">
            <a:avLst/>
          </a:prstGeom>
          <a:noFill/>
        </p:spPr>
      </p:pic>
      <p:sp>
        <p:nvSpPr>
          <p:cNvPr id="5123" name="Rectangle 3"/>
          <p:cNvSpPr>
            <a:spLocks noGrp="1" noChangeArrowheads="1"/>
          </p:cNvSpPr>
          <p:nvPr>
            <p:ph type="ctrTitle"/>
          </p:nvPr>
        </p:nvSpPr>
        <p:spPr>
          <a:xfrm>
            <a:off x="685800" y="1484313"/>
            <a:ext cx="7772400" cy="1470025"/>
          </a:xfrm>
        </p:spPr>
        <p:txBody>
          <a:bodyPr/>
          <a:lstStyle>
            <a:lvl1pPr>
              <a:defRPr/>
            </a:lvl1pPr>
          </a:lstStyle>
          <a:p>
            <a:r>
              <a:rPr lang="en-US" smtClean="0"/>
              <a:t>Click to edit Master title style</a:t>
            </a:r>
            <a:endParaRPr lang="nl-NL"/>
          </a:p>
        </p:txBody>
      </p:sp>
      <p:sp>
        <p:nvSpPr>
          <p:cNvPr id="5124" name="Rectangle 4"/>
          <p:cNvSpPr>
            <a:spLocks noGrp="1" noChangeArrowheads="1"/>
          </p:cNvSpPr>
          <p:nvPr>
            <p:ph type="subTitle" idx="1"/>
          </p:nvPr>
        </p:nvSpPr>
        <p:spPr>
          <a:xfrm>
            <a:off x="685800" y="3068638"/>
            <a:ext cx="6400800" cy="1644650"/>
          </a:xfrm>
        </p:spPr>
        <p:txBody>
          <a:bodyPr lIns="720000"/>
          <a:lstStyle>
            <a:lvl1pPr marL="0" indent="0" algn="ctr">
              <a:buFontTx/>
              <a:buNone/>
              <a:defRPr/>
            </a:lvl1pPr>
          </a:lstStyle>
          <a:p>
            <a:r>
              <a:rPr lang="en-US" smtClean="0"/>
              <a:t>Click to edit Master subtitle style</a:t>
            </a:r>
            <a:endParaRPr lang="nl-NL"/>
          </a:p>
        </p:txBody>
      </p:sp>
      <p:sp>
        <p:nvSpPr>
          <p:cNvPr id="5125" name="Rectangle 5"/>
          <p:cNvSpPr>
            <a:spLocks noGrp="1" noChangeArrowheads="1"/>
          </p:cNvSpPr>
          <p:nvPr>
            <p:ph type="sldNum" sz="quarter" idx="4"/>
          </p:nvPr>
        </p:nvSpPr>
        <p:spPr bwMode="white">
          <a:xfrm>
            <a:off x="6553200" y="6481763"/>
            <a:ext cx="1903413"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sz="1000" b="0">
                <a:solidFill>
                  <a:schemeClr val="bg1"/>
                </a:solidFill>
                <a:latin typeface="+mn-lt"/>
              </a:defRPr>
            </a:lvl1pPr>
          </a:lstStyle>
          <a:p>
            <a:fld id="{DF28FB93-0A08-4E7D-8E63-9EFA29F1E093}" type="slidenum">
              <a:rPr lang="fa-IR" smtClean="0"/>
              <a:pPr/>
              <a:t>‹#›</a:t>
            </a:fld>
            <a:endParaRPr lang="fa-IR"/>
          </a:p>
        </p:txBody>
      </p:sp>
      <p:sp useBgFill="1">
        <p:nvSpPr>
          <p:cNvPr id="6" name="Rectangle 5"/>
          <p:cNvSpPr/>
          <p:nvPr userDrawn="1"/>
        </p:nvSpPr>
        <p:spPr bwMode="auto">
          <a:xfrm>
            <a:off x="457200" y="152400"/>
            <a:ext cx="3733800" cy="685800"/>
          </a:xfrm>
          <a:prstGeom prst="rect">
            <a:avLst/>
          </a:prstGeom>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a-IR" sz="2400" b="1" i="0" u="none" strike="noStrike" cap="none" normalizeH="0" baseline="0" smtClean="0">
              <a:ln>
                <a:noFill/>
              </a:ln>
              <a:solidFill>
                <a:schemeClr val="tx1"/>
              </a:solidFill>
              <a:effectLst/>
              <a:latin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0063"/>
            <a:ext cx="1943100" cy="5164137"/>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685800" y="500063"/>
            <a:ext cx="5676900" cy="5164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500063"/>
            <a:ext cx="7772400" cy="719137"/>
          </a:xfrm>
        </p:spPr>
        <p:txBody>
          <a:bodyPr/>
          <a:lstStyle/>
          <a:p>
            <a:r>
              <a:rPr lang="en-US" smtClean="0"/>
              <a:t>Click to edit Master title style</a:t>
            </a:r>
            <a:endParaRPr lang="fa-IR"/>
          </a:p>
        </p:txBody>
      </p:sp>
      <p:sp>
        <p:nvSpPr>
          <p:cNvPr id="3" name="Table Placeholder 2"/>
          <p:cNvSpPr>
            <a:spLocks noGrp="1"/>
          </p:cNvSpPr>
          <p:nvPr>
            <p:ph type="tbl" idx="1"/>
          </p:nvPr>
        </p:nvSpPr>
        <p:spPr>
          <a:xfrm>
            <a:off x="685800" y="1196975"/>
            <a:ext cx="7772400" cy="4467225"/>
          </a:xfrm>
        </p:spPr>
        <p:txBody>
          <a:bodyPr/>
          <a:lstStyle/>
          <a:p>
            <a:r>
              <a:rPr lang="en-US" smtClean="0"/>
              <a:t>Click icon to add table</a:t>
            </a:r>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style>
          <a:lnRef idx="1">
            <a:schemeClr val="accent2"/>
          </a:lnRef>
          <a:fillRef idx="2">
            <a:schemeClr val="accent2"/>
          </a:fillRef>
          <a:effectRef idx="1">
            <a:schemeClr val="accent2"/>
          </a:effectRef>
          <a:fontRef idx="none"/>
        </p:style>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lvl1pPr algn="ctr">
              <a:defRPr lang="fa-IR" b="1" cap="none" spc="0" smtClean="0">
                <a:ln/>
                <a:solidFill>
                  <a:schemeClr val="accent3"/>
                </a:solidFill>
                <a:effectLst/>
                <a:cs typeface="B Titr" pitchFamily="2" charset="-78"/>
              </a:defRPr>
            </a:lvl1pPr>
          </a:lstStyle>
          <a:p>
            <a:r>
              <a:rPr lang="fa-IR" b="1" dirty="0" smtClean="0">
                <a:ln/>
                <a:solidFill>
                  <a:schemeClr val="accent3"/>
                </a:solidFill>
                <a:latin typeface="+mn-lt"/>
                <a:ea typeface="+mn-ea"/>
              </a:rPr>
              <a:t>واژگان</a:t>
            </a:r>
            <a:endParaRPr lang="fa-IR" dirty="0"/>
          </a:p>
        </p:txBody>
      </p:sp>
      <p:sp>
        <p:nvSpPr>
          <p:cNvPr id="3" name="Content Placeholder 2"/>
          <p:cNvSpPr>
            <a:spLocks noGrp="1"/>
          </p:cNvSpPr>
          <p:nvPr>
            <p:ph idx="1" hasCustomPrompt="1"/>
          </p:nvPr>
        </p:nvSpPr>
        <p:spPr/>
        <p:txBody>
          <a:bodyPr/>
          <a:lstStyle>
            <a:lvl1pPr>
              <a:defRPr>
                <a:cs typeface="B Zar" pitchFamily="2" charset="-78"/>
              </a:defRPr>
            </a:lvl1pPr>
            <a:lvl2pPr>
              <a:defRPr>
                <a:cs typeface="B Zar" pitchFamily="2" charset="-78"/>
              </a:defRPr>
            </a:lvl2pPr>
            <a:lvl3pPr>
              <a:defRPr>
                <a:cs typeface="B Zar" pitchFamily="2" charset="-78"/>
              </a:defRPr>
            </a:lvl3pPr>
            <a:lvl4pPr>
              <a:defRPr>
                <a:cs typeface="B Zar" pitchFamily="2" charset="-78"/>
              </a:defRPr>
            </a:lvl4pPr>
            <a:lvl5pPr>
              <a:defRPr>
                <a:cs typeface="B Zar" pitchFamily="2" charset="-78"/>
              </a:defRPr>
            </a:lvl5pPr>
          </a:lstStyle>
          <a:p>
            <a:pPr lvl="0"/>
            <a:r>
              <a:rPr lang="fa-IR" dirty="0" smtClean="0"/>
              <a:t>اط</a:t>
            </a:r>
            <a:endParaRPr lang="en-US" dirty="0" smtClean="0"/>
          </a:p>
          <a:p>
            <a:pPr lvl="1"/>
            <a:r>
              <a:rPr lang="fa-IR" dirty="0" smtClean="0"/>
              <a:t>یییی</a:t>
            </a:r>
            <a:endParaRPr lang="en-US" dirty="0" smtClean="0"/>
          </a:p>
          <a:p>
            <a:pPr lvl="2"/>
            <a:r>
              <a:rPr lang="en-US" dirty="0" smtClean="0"/>
              <a:t>ff</a:t>
            </a:r>
          </a:p>
          <a:p>
            <a:pPr lvl="3"/>
            <a:r>
              <a:rPr lang="en-US" dirty="0" smtClean="0"/>
              <a:t>Fourth level</a:t>
            </a:r>
          </a:p>
          <a:p>
            <a:pPr lvl="4"/>
            <a:r>
              <a:rPr lang="en-US" dirty="0" smtClean="0"/>
              <a:t>Fifth level</a:t>
            </a:r>
            <a:endParaRPr lang="fa-IR" dirty="0"/>
          </a:p>
        </p:txBody>
      </p:sp>
      <p:sp>
        <p:nvSpPr>
          <p:cNvPr id="4" name="Rectangle 3"/>
          <p:cNvSpPr/>
          <p:nvPr userDrawn="1"/>
        </p:nvSpPr>
        <p:spPr bwMode="auto">
          <a:xfrm>
            <a:off x="0" y="6400800"/>
            <a:ext cx="2209800" cy="304800"/>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r>
              <a:rPr kumimoji="0" lang="fa-IR" sz="1400" b="1" i="0" u="none" strike="noStrike" cap="none" normalizeH="0" baseline="0" dirty="0" smtClean="0">
                <a:ln>
                  <a:noFill/>
                </a:ln>
                <a:solidFill>
                  <a:schemeClr val="tx1"/>
                </a:solidFill>
                <a:effectLst/>
                <a:latin typeface="Times New Roman" pitchFamily="18" charset="0"/>
              </a:rPr>
              <a:t>حسین </a:t>
            </a:r>
            <a:r>
              <a:rPr kumimoji="0" lang="fa-IR" sz="1400" b="1" i="0" u="none" strike="noStrike" cap="none" normalizeH="0" baseline="0" dirty="0" smtClean="0">
                <a:ln>
                  <a:noFill/>
                </a:ln>
                <a:solidFill>
                  <a:schemeClr val="tx1"/>
                </a:solidFill>
                <a:effectLst/>
                <a:latin typeface="Times New Roman" pitchFamily="18" charset="0"/>
                <a:cs typeface="B Mitra" pitchFamily="2" charset="-78"/>
              </a:rPr>
              <a:t>عبده</a:t>
            </a:r>
            <a:r>
              <a:rPr kumimoji="0" lang="fa-IR" sz="1400" b="1" i="0" u="none" strike="noStrike" cap="none" normalizeH="0" baseline="0" dirty="0" smtClean="0">
                <a:ln>
                  <a:noFill/>
                </a:ln>
                <a:solidFill>
                  <a:schemeClr val="tx1"/>
                </a:solidFill>
                <a:effectLst/>
                <a:latin typeface="Times New Roman" pitchFamily="18" charset="0"/>
              </a:rPr>
              <a:t> تبریزی – میثم رادپور</a:t>
            </a:r>
            <a:endParaRPr kumimoji="0" lang="en-US" sz="14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685800" y="1196975"/>
            <a:ext cx="3810000" cy="4467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196975"/>
            <a:ext cx="3810000" cy="4467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4" cstate="print">
            <a:alphaModFix amt="0"/>
            <a:lum/>
          </a:blip>
          <a:srcRect/>
          <a:tile tx="0" ty="0" sx="100000" sy="100000" flip="none" algn="tl"/>
        </a:blipFill>
        <a:effectLst/>
      </p:bgPr>
    </p:bg>
    <p:spTree>
      <p:nvGrpSpPr>
        <p:cNvPr id="1" name=""/>
        <p:cNvGrpSpPr/>
        <p:nvPr/>
      </p:nvGrpSpPr>
      <p:grpSpPr>
        <a:xfrm>
          <a:off x="0" y="0"/>
          <a:ext cx="0" cy="0"/>
          <a:chOff x="0" y="0"/>
          <a:chExt cx="0" cy="0"/>
        </a:xfrm>
      </p:grpSpPr>
      <p:pic>
        <p:nvPicPr>
          <p:cNvPr id="4098" name="Picture 2" descr="LL062007a"/>
          <p:cNvPicPr>
            <a:picLocks noChangeAspect="1" noChangeArrowheads="1"/>
          </p:cNvPicPr>
          <p:nvPr/>
        </p:nvPicPr>
        <p:blipFill>
          <a:blip r:embed="rId15" cstate="print"/>
          <a:srcRect/>
          <a:stretch>
            <a:fillRect/>
          </a:stretch>
        </p:blipFill>
        <p:spPr bwMode="auto">
          <a:xfrm>
            <a:off x="0" y="-4763"/>
            <a:ext cx="9144000" cy="6867526"/>
          </a:xfrm>
          <a:prstGeom prst="rect">
            <a:avLst/>
          </a:prstGeom>
          <a:solidFill>
            <a:schemeClr val="bg1"/>
          </a:solidFill>
        </p:spPr>
      </p:pic>
      <p:sp>
        <p:nvSpPr>
          <p:cNvPr id="4099" name="Rectangle 3"/>
          <p:cNvSpPr>
            <a:spLocks noGrp="1" noChangeArrowheads="1"/>
          </p:cNvSpPr>
          <p:nvPr>
            <p:ph type="title"/>
          </p:nvPr>
        </p:nvSpPr>
        <p:spPr bwMode="auto">
          <a:xfrm>
            <a:off x="685800" y="500063"/>
            <a:ext cx="7772400" cy="7191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nl-NL" smtClean="0"/>
          </a:p>
        </p:txBody>
      </p:sp>
      <p:sp>
        <p:nvSpPr>
          <p:cNvPr id="4100" name="Rectangle 4"/>
          <p:cNvSpPr>
            <a:spLocks noGrp="1" noChangeArrowheads="1"/>
          </p:cNvSpPr>
          <p:nvPr>
            <p:ph type="body" idx="1"/>
          </p:nvPr>
        </p:nvSpPr>
        <p:spPr bwMode="auto">
          <a:xfrm>
            <a:off x="685800" y="1196975"/>
            <a:ext cx="777240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smtClean="0"/>
          </a:p>
        </p:txBody>
      </p:sp>
      <p:sp>
        <p:nvSpPr>
          <p:cNvPr id="5" name="Rectangle 4"/>
          <p:cNvSpPr/>
          <p:nvPr userDrawn="1"/>
        </p:nvSpPr>
        <p:spPr bwMode="auto">
          <a:xfrm>
            <a:off x="609600" y="6477000"/>
            <a:ext cx="1752600" cy="304800"/>
          </a:xfrm>
          <a:prstGeom prst="rect">
            <a:avLst/>
          </a:prstGeom>
          <a:solidFill>
            <a:srgbClr val="1D205D"/>
          </a:solidFill>
          <a:ln w="9525" cap="flat" cmpd="sng" algn="ctr">
            <a:no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a-IR" sz="2400" b="1" i="0" u="none" strike="noStrike" cap="none" normalizeH="0" baseline="0" smtClean="0">
              <a:ln>
                <a:noFill/>
              </a:ln>
              <a:solidFill>
                <a:schemeClr val="tx1"/>
              </a:solidFill>
              <a:effectLst/>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Lst>
  <p:timing>
    <p:tnLst>
      <p:par>
        <p:cTn id="1" dur="indefinite" restart="never" nodeType="tmRoot"/>
      </p:par>
    </p:tnLst>
  </p:timing>
  <p:txStyles>
    <p:titleStyle>
      <a:lvl1pPr algn="l" rtl="1" eaLnBrk="1" fontAlgn="base" hangingPunct="1">
        <a:spcBef>
          <a:spcPct val="0"/>
        </a:spcBef>
        <a:spcAft>
          <a:spcPct val="0"/>
        </a:spcAft>
        <a:defRPr sz="2800">
          <a:solidFill>
            <a:srgbClr val="111F63"/>
          </a:solidFill>
          <a:latin typeface="+mj-lt"/>
          <a:ea typeface="+mj-ea"/>
          <a:cs typeface="+mj-cs"/>
        </a:defRPr>
      </a:lvl1pPr>
      <a:lvl2pPr algn="l" rtl="1" eaLnBrk="1" fontAlgn="base" hangingPunct="1">
        <a:spcBef>
          <a:spcPct val="0"/>
        </a:spcBef>
        <a:spcAft>
          <a:spcPct val="0"/>
        </a:spcAft>
        <a:defRPr sz="2800">
          <a:solidFill>
            <a:srgbClr val="111F63"/>
          </a:solidFill>
          <a:latin typeface="Arial" pitchFamily="34" charset="0"/>
        </a:defRPr>
      </a:lvl2pPr>
      <a:lvl3pPr algn="l" rtl="1" eaLnBrk="1" fontAlgn="base" hangingPunct="1">
        <a:spcBef>
          <a:spcPct val="0"/>
        </a:spcBef>
        <a:spcAft>
          <a:spcPct val="0"/>
        </a:spcAft>
        <a:defRPr sz="2800">
          <a:solidFill>
            <a:srgbClr val="111F63"/>
          </a:solidFill>
          <a:latin typeface="Arial" pitchFamily="34" charset="0"/>
        </a:defRPr>
      </a:lvl3pPr>
      <a:lvl4pPr algn="l" rtl="1" eaLnBrk="1" fontAlgn="base" hangingPunct="1">
        <a:spcBef>
          <a:spcPct val="0"/>
        </a:spcBef>
        <a:spcAft>
          <a:spcPct val="0"/>
        </a:spcAft>
        <a:defRPr sz="2800">
          <a:solidFill>
            <a:srgbClr val="111F63"/>
          </a:solidFill>
          <a:latin typeface="Arial" pitchFamily="34" charset="0"/>
        </a:defRPr>
      </a:lvl4pPr>
      <a:lvl5pPr algn="l" rtl="1" eaLnBrk="1" fontAlgn="base" hangingPunct="1">
        <a:spcBef>
          <a:spcPct val="0"/>
        </a:spcBef>
        <a:spcAft>
          <a:spcPct val="0"/>
        </a:spcAft>
        <a:defRPr sz="2800">
          <a:solidFill>
            <a:srgbClr val="111F63"/>
          </a:solidFill>
          <a:latin typeface="Arial" pitchFamily="34" charset="0"/>
        </a:defRPr>
      </a:lvl5pPr>
      <a:lvl6pPr marL="457200" algn="l" rtl="1" eaLnBrk="1" fontAlgn="base" hangingPunct="1">
        <a:spcBef>
          <a:spcPct val="0"/>
        </a:spcBef>
        <a:spcAft>
          <a:spcPct val="0"/>
        </a:spcAft>
        <a:defRPr sz="2800">
          <a:solidFill>
            <a:srgbClr val="111F63"/>
          </a:solidFill>
          <a:latin typeface="Arial" pitchFamily="34" charset="0"/>
        </a:defRPr>
      </a:lvl6pPr>
      <a:lvl7pPr marL="914400" algn="l" rtl="1" eaLnBrk="1" fontAlgn="base" hangingPunct="1">
        <a:spcBef>
          <a:spcPct val="0"/>
        </a:spcBef>
        <a:spcAft>
          <a:spcPct val="0"/>
        </a:spcAft>
        <a:defRPr sz="2800">
          <a:solidFill>
            <a:srgbClr val="111F63"/>
          </a:solidFill>
          <a:latin typeface="Arial" pitchFamily="34" charset="0"/>
        </a:defRPr>
      </a:lvl7pPr>
      <a:lvl8pPr marL="1371600" algn="l" rtl="1" eaLnBrk="1" fontAlgn="base" hangingPunct="1">
        <a:spcBef>
          <a:spcPct val="0"/>
        </a:spcBef>
        <a:spcAft>
          <a:spcPct val="0"/>
        </a:spcAft>
        <a:defRPr sz="2800">
          <a:solidFill>
            <a:srgbClr val="111F63"/>
          </a:solidFill>
          <a:latin typeface="Arial" pitchFamily="34" charset="0"/>
        </a:defRPr>
      </a:lvl8pPr>
      <a:lvl9pPr marL="1828800" algn="l" rtl="1" eaLnBrk="1" fontAlgn="base" hangingPunct="1">
        <a:spcBef>
          <a:spcPct val="0"/>
        </a:spcBef>
        <a:spcAft>
          <a:spcPct val="0"/>
        </a:spcAft>
        <a:defRPr sz="2800">
          <a:solidFill>
            <a:srgbClr val="111F63"/>
          </a:solidFill>
          <a:latin typeface="Arial" pitchFamily="34" charset="0"/>
        </a:defRPr>
      </a:lvl9pPr>
    </p:titleStyle>
    <p:bodyStyle>
      <a:lvl1pPr marL="342900" indent="-342900" algn="r" rtl="1" eaLnBrk="1" fontAlgn="base" hangingPunct="1">
        <a:spcBef>
          <a:spcPct val="20000"/>
        </a:spcBef>
        <a:spcAft>
          <a:spcPct val="0"/>
        </a:spcAft>
        <a:buClr>
          <a:srgbClr val="E7C000"/>
        </a:buClr>
        <a:buChar char="•"/>
        <a:defRPr sz="2400">
          <a:solidFill>
            <a:srgbClr val="111F63"/>
          </a:solidFill>
          <a:latin typeface="+mn-lt"/>
          <a:ea typeface="+mn-ea"/>
          <a:cs typeface="+mn-cs"/>
        </a:defRPr>
      </a:lvl1pPr>
      <a:lvl2pPr marL="742950" indent="-285750" algn="r" rtl="1" eaLnBrk="1" fontAlgn="base" hangingPunct="1">
        <a:spcBef>
          <a:spcPct val="20000"/>
        </a:spcBef>
        <a:spcAft>
          <a:spcPct val="0"/>
        </a:spcAft>
        <a:buChar char="–"/>
        <a:defRPr sz="2000">
          <a:solidFill>
            <a:srgbClr val="111F63"/>
          </a:solidFill>
          <a:latin typeface="+mn-lt"/>
        </a:defRPr>
      </a:lvl2pPr>
      <a:lvl3pPr marL="1143000" indent="-228600" algn="r" rtl="1" eaLnBrk="1" fontAlgn="base" hangingPunct="1">
        <a:spcBef>
          <a:spcPct val="20000"/>
        </a:spcBef>
        <a:spcAft>
          <a:spcPct val="0"/>
        </a:spcAft>
        <a:buChar char="•"/>
        <a:defRPr>
          <a:solidFill>
            <a:srgbClr val="111F63"/>
          </a:solidFill>
          <a:latin typeface="+mn-lt"/>
        </a:defRPr>
      </a:lvl3pPr>
      <a:lvl4pPr marL="1600200" indent="-228600" algn="r" rtl="1" eaLnBrk="1" fontAlgn="base" hangingPunct="1">
        <a:spcBef>
          <a:spcPct val="20000"/>
        </a:spcBef>
        <a:spcAft>
          <a:spcPct val="0"/>
        </a:spcAft>
        <a:buChar char="–"/>
        <a:defRPr sz="1600">
          <a:solidFill>
            <a:srgbClr val="111F63"/>
          </a:solidFill>
          <a:latin typeface="+mn-lt"/>
        </a:defRPr>
      </a:lvl4pPr>
      <a:lvl5pPr marL="2057400" indent="-228600" algn="r" rtl="1" eaLnBrk="1" fontAlgn="base" hangingPunct="1">
        <a:spcBef>
          <a:spcPct val="20000"/>
        </a:spcBef>
        <a:spcAft>
          <a:spcPct val="0"/>
        </a:spcAft>
        <a:buChar char="»"/>
        <a:defRPr sz="1400">
          <a:solidFill>
            <a:srgbClr val="111F63"/>
          </a:solidFill>
          <a:latin typeface="+mn-lt"/>
        </a:defRPr>
      </a:lvl5pPr>
      <a:lvl6pPr marL="2514600" indent="-228600" algn="r" rtl="1" eaLnBrk="1" fontAlgn="base" hangingPunct="1">
        <a:spcBef>
          <a:spcPct val="20000"/>
        </a:spcBef>
        <a:spcAft>
          <a:spcPct val="0"/>
        </a:spcAft>
        <a:buChar char="»"/>
        <a:defRPr sz="1400">
          <a:solidFill>
            <a:srgbClr val="111F63"/>
          </a:solidFill>
          <a:latin typeface="+mn-lt"/>
        </a:defRPr>
      </a:lvl6pPr>
      <a:lvl7pPr marL="2971800" indent="-228600" algn="r" rtl="1" eaLnBrk="1" fontAlgn="base" hangingPunct="1">
        <a:spcBef>
          <a:spcPct val="20000"/>
        </a:spcBef>
        <a:spcAft>
          <a:spcPct val="0"/>
        </a:spcAft>
        <a:buChar char="»"/>
        <a:defRPr sz="1400">
          <a:solidFill>
            <a:srgbClr val="111F63"/>
          </a:solidFill>
          <a:latin typeface="+mn-lt"/>
        </a:defRPr>
      </a:lvl7pPr>
      <a:lvl8pPr marL="3429000" indent="-228600" algn="r" rtl="1" eaLnBrk="1" fontAlgn="base" hangingPunct="1">
        <a:spcBef>
          <a:spcPct val="20000"/>
        </a:spcBef>
        <a:spcAft>
          <a:spcPct val="0"/>
        </a:spcAft>
        <a:buChar char="»"/>
        <a:defRPr sz="1400">
          <a:solidFill>
            <a:srgbClr val="111F63"/>
          </a:solidFill>
          <a:latin typeface="+mn-lt"/>
        </a:defRPr>
      </a:lvl8pPr>
      <a:lvl9pPr marL="3886200" indent="-228600" algn="r" rtl="1" eaLnBrk="1" fontAlgn="base" hangingPunct="1">
        <a:spcBef>
          <a:spcPct val="20000"/>
        </a:spcBef>
        <a:spcAft>
          <a:spcPct val="0"/>
        </a:spcAft>
        <a:buChar char="»"/>
        <a:defRPr sz="1400">
          <a:solidFill>
            <a:srgbClr val="111F63"/>
          </a:solidFill>
          <a:latin typeface="+mn-lt"/>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Unicode MS" pitchFamily="34" charset="-128"/>
                <a:ea typeface="Arial Unicode MS" pitchFamily="34" charset="-128"/>
                <a:cs typeface="B Bardiya" pitchFamily="2" charset="-78"/>
              </a:rPr>
              <a:t>بسم‌الله الرحمن الرحیم</a:t>
            </a:r>
            <a:endParaRPr lang="fa-IR"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Unicode MS" pitchFamily="34" charset="-128"/>
              <a:ea typeface="Arial Unicode MS" pitchFamily="34" charset="-128"/>
              <a:cs typeface="B Bardiya" pitchFamily="2" charset="-78"/>
            </a:endParaRPr>
          </a:p>
        </p:txBody>
      </p:sp>
      <p:sp>
        <p:nvSpPr>
          <p:cNvPr id="3" name="Subtitle 2"/>
          <p:cNvSpPr>
            <a:spLocks noGrp="1"/>
          </p:cNvSpPr>
          <p:nvPr>
            <p:ph type="subTitle" idx="1"/>
          </p:nvPr>
        </p:nvSpPr>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fa-IR" b="1" dirty="0" smtClean="0">
                <a:ln/>
                <a:solidFill>
                  <a:schemeClr val="accent3"/>
                </a:solidFill>
              </a:rPr>
              <a:t>به نام آنکه جان را فکرت آموخت</a:t>
            </a:r>
            <a:endParaRPr lang="fa-IR" b="1" dirty="0">
              <a:ln/>
              <a:solidFill>
                <a:schemeClr val="accent3"/>
              </a:solidFill>
            </a:endParaRPr>
          </a:p>
        </p:txBody>
      </p:sp>
      <p:sp>
        <p:nvSpPr>
          <p:cNvPr id="4" name="Rectangle 3"/>
          <p:cNvSpPr/>
          <p:nvPr/>
        </p:nvSpPr>
        <p:spPr bwMode="auto">
          <a:xfrm>
            <a:off x="533400" y="152400"/>
            <a:ext cx="3657600" cy="609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دسته‌بندی عمومی </a:t>
            </a:r>
            <a:r>
              <a:rPr lang="fa-IR" dirty="0" smtClean="0"/>
              <a:t>سپرد‌ها</a:t>
            </a:r>
            <a:endParaRPr lang="en-US" dirty="0"/>
          </a:p>
        </p:txBody>
      </p:sp>
      <p:graphicFrame>
        <p:nvGraphicFramePr>
          <p:cNvPr id="4" name="Content Placeholder 3"/>
          <p:cNvGraphicFramePr>
            <a:graphicFrameLocks noGrp="1"/>
          </p:cNvGraphicFramePr>
          <p:nvPr>
            <p:ph idx="1"/>
          </p:nvPr>
        </p:nvGraphicFramePr>
        <p:xfrm>
          <a:off x="685800" y="14001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r>
            <a:br>
              <a:rPr lang="fa-IR" dirty="0" smtClean="0"/>
            </a:br>
            <a:endParaRPr lang="en-US"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سپرده به لحاظ حساسیت به نرخ بهره</a:t>
            </a:r>
            <a:endParaRPr lang="en-US" dirty="0"/>
          </a:p>
        </p:txBody>
      </p:sp>
      <p:graphicFrame>
        <p:nvGraphicFramePr>
          <p:cNvPr id="4" name="Content Placeholder 3"/>
          <p:cNvGraphicFramePr>
            <a:graphicFrameLocks noGrp="1"/>
          </p:cNvGraphicFramePr>
          <p:nvPr>
            <p:ph idx="1"/>
          </p:nvPr>
        </p:nvGraphicFramePr>
        <p:xfrm>
          <a:off x="685800" y="1323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r>
            <a:br>
              <a:rPr lang="fa-IR" dirty="0" smtClean="0"/>
            </a:br>
            <a:r>
              <a:rPr lang="fa-IR" dirty="0"/>
              <a:t>بدهی‌های متلاطم</a:t>
            </a:r>
            <a:r>
              <a:rPr lang="en-US" dirty="0"/>
              <a:t/>
            </a:r>
            <a:br>
              <a:rPr lang="en-US" dirty="0"/>
            </a:br>
            <a:endParaRPr lang="en-US" dirty="0"/>
          </a:p>
        </p:txBody>
      </p:sp>
      <p:graphicFrame>
        <p:nvGraphicFramePr>
          <p:cNvPr id="4" name="Content Placeholder 3"/>
          <p:cNvGraphicFramePr>
            <a:graphicFrameLocks noGrp="1"/>
          </p:cNvGraphicFramePr>
          <p:nvPr>
            <p:ph idx="1"/>
          </p:nvPr>
        </p:nvGraphicFramePr>
        <p:xfrm>
          <a:off x="685800" y="1323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هزینۀ بهره – هزینۀ سپرده	</a:t>
            </a:r>
            <a:endParaRPr lang="en-US" dirty="0"/>
          </a:p>
        </p:txBody>
      </p:sp>
      <p:graphicFrame>
        <p:nvGraphicFramePr>
          <p:cNvPr id="5" name="Content Placeholder 4"/>
          <p:cNvGraphicFramePr>
            <a:graphicFrameLocks noGrp="1"/>
          </p:cNvGraphicFramePr>
          <p:nvPr>
            <p:ph idx="1"/>
          </p:nvPr>
        </p:nvGraphicFramePr>
        <p:xfrm>
          <a:off x="685800" y="1323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r>
            <a:br>
              <a:rPr lang="fa-IR" dirty="0" smtClean="0"/>
            </a:br>
            <a:endParaRPr lang="en-US"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خالص هزینۀ وجوه</a:t>
            </a:r>
            <a:endParaRPr lang="en-US" dirty="0"/>
          </a:p>
        </p:txBody>
      </p:sp>
      <p:graphicFrame>
        <p:nvGraphicFramePr>
          <p:cNvPr id="15" name="Content Placeholder 14"/>
          <p:cNvGraphicFramePr>
            <a:graphicFrameLocks noGrp="1"/>
          </p:cNvGraphicFramePr>
          <p:nvPr>
            <p:ph idx="1"/>
          </p:nvPr>
        </p:nvGraphicFramePr>
        <p:xfrm>
          <a:off x="2209800" y="1752600"/>
          <a:ext cx="4648200" cy="1013931"/>
        </p:xfrm>
        <a:graphic>
          <a:graphicData uri="http://schemas.openxmlformats.org/drawingml/2006/table">
            <a:tbl>
              <a:tblPr rtl="1"/>
              <a:tblGrid>
                <a:gridCol w="4648200"/>
              </a:tblGrid>
              <a:tr h="523203">
                <a:tc>
                  <a:txBody>
                    <a:bodyPr/>
                    <a:lstStyle/>
                    <a:p>
                      <a:pPr marL="0" marR="0" algn="ctr" rtl="1">
                        <a:lnSpc>
                          <a:spcPct val="115000"/>
                        </a:lnSpc>
                        <a:spcBef>
                          <a:spcPts val="0"/>
                        </a:spcBef>
                        <a:spcAft>
                          <a:spcPts val="0"/>
                        </a:spcAft>
                      </a:pPr>
                      <a:r>
                        <a:rPr lang="fa-IR" sz="2400" dirty="0">
                          <a:latin typeface="Calibri"/>
                          <a:ea typeface="Calibri"/>
                          <a:cs typeface="B Mitra"/>
                        </a:rPr>
                        <a:t>درآمد غیربهره </a:t>
                      </a:r>
                      <a:r>
                        <a:rPr lang="fa-IR" sz="2800" dirty="0">
                          <a:latin typeface="Calibri"/>
                          <a:ea typeface="Calibri"/>
                          <a:cs typeface="B Mitra"/>
                        </a:rPr>
                        <a:t>-</a:t>
                      </a:r>
                      <a:r>
                        <a:rPr lang="fa-IR" sz="2400" dirty="0">
                          <a:latin typeface="Calibri"/>
                          <a:ea typeface="Calibri"/>
                          <a:cs typeface="B Mitra"/>
                        </a:rPr>
                        <a:t> هزینۀ غیربهره </a:t>
                      </a:r>
                      <a:r>
                        <a:rPr lang="fa-IR" sz="2800" dirty="0">
                          <a:latin typeface="Calibri"/>
                          <a:ea typeface="Calibri"/>
                          <a:cs typeface="B Mitra"/>
                        </a:rPr>
                        <a:t>+</a:t>
                      </a:r>
                      <a:r>
                        <a:rPr lang="fa-IR" sz="2400" dirty="0">
                          <a:latin typeface="Calibri"/>
                          <a:ea typeface="Calibri"/>
                          <a:cs typeface="B Mitra"/>
                        </a:rPr>
                        <a:t> هزینۀ بهره </a:t>
                      </a:r>
                      <a:endParaRPr lang="en-US" sz="2400" dirty="0">
                        <a:latin typeface="Calibri"/>
                        <a:ea typeface="Calibri"/>
                        <a:cs typeface="Arial"/>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391198">
                <a:tc>
                  <a:txBody>
                    <a:bodyPr/>
                    <a:lstStyle/>
                    <a:p>
                      <a:pPr marL="0" marR="0" algn="ctr" rtl="1">
                        <a:lnSpc>
                          <a:spcPct val="115000"/>
                        </a:lnSpc>
                        <a:spcBef>
                          <a:spcPts val="0"/>
                        </a:spcBef>
                        <a:spcAft>
                          <a:spcPts val="0"/>
                        </a:spcAft>
                      </a:pPr>
                      <a:r>
                        <a:rPr lang="fa-IR" sz="2400" dirty="0">
                          <a:latin typeface="Calibri"/>
                          <a:ea typeface="Calibri"/>
                          <a:cs typeface="B Mitra"/>
                        </a:rPr>
                        <a:t>(نسبت ذخایر</a:t>
                      </a:r>
                      <a:r>
                        <a:rPr lang="fa-IR" sz="2800" dirty="0">
                          <a:latin typeface="Calibri"/>
                          <a:ea typeface="Calibri"/>
                          <a:cs typeface="B Mitra"/>
                        </a:rPr>
                        <a:t>-</a:t>
                      </a:r>
                      <a:r>
                        <a:rPr lang="fa-IR" sz="2400" dirty="0">
                          <a:latin typeface="Calibri"/>
                          <a:ea typeface="Calibri"/>
                          <a:cs typeface="B Mitra"/>
                        </a:rPr>
                        <a:t>1) </a:t>
                      </a:r>
                      <a:r>
                        <a:rPr lang="fa-IR" sz="2800" dirty="0">
                          <a:latin typeface="Calibri"/>
                          <a:ea typeface="Calibri"/>
                          <a:cs typeface="B Mitra"/>
                        </a:rPr>
                        <a:t>×</a:t>
                      </a:r>
                      <a:r>
                        <a:rPr lang="fa-IR" sz="2400" dirty="0">
                          <a:latin typeface="Calibri"/>
                          <a:ea typeface="Calibri"/>
                          <a:cs typeface="B Mitra"/>
                        </a:rPr>
                        <a:t> رسوب وجوه </a:t>
                      </a:r>
                      <a:endParaRPr lang="en-US" sz="2400" dirty="0">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17" name="TextBox 16"/>
          <p:cNvSpPr txBox="1"/>
          <p:nvPr/>
        </p:nvSpPr>
        <p:spPr>
          <a:xfrm>
            <a:off x="1295400" y="3505200"/>
            <a:ext cx="6324600" cy="1938992"/>
          </a:xfrm>
          <a:prstGeom prst="rect">
            <a:avLst/>
          </a:prstGeom>
          <a:noFill/>
        </p:spPr>
        <p:txBody>
          <a:bodyPr wrap="square" rtlCol="0">
            <a:spAutoFit/>
          </a:bodyPr>
          <a:lstStyle/>
          <a:p>
            <a:pPr algn="justLow"/>
            <a:r>
              <a:rPr lang="fa-IR" sz="2000" dirty="0" smtClean="0">
                <a:cs typeface="B Zar" pitchFamily="2" charset="-78"/>
              </a:rPr>
              <a:t>مثال: اگر یک حساب جاری سپرده پرداخت نکند و هزینۀ عملیاتی حساب  20 هزار ریال باشد وهزینۀ  کامزد 7 هزار ریال باشد و میانگین ماندۀ حساب 5 میلیون ریال و 5% حساب شناور باشد. در صورتی که نسبت ذخیرۀ قانونی 17 درصد باشد، خالص هزینۀ آن برابر است با: </a:t>
            </a:r>
            <a:endParaRPr lang="en-US" sz="2000" dirty="0" smtClean="0">
              <a:cs typeface="B Zar" pitchFamily="2" charset="-78"/>
            </a:endParaRPr>
          </a:p>
          <a:p>
            <a:pPr algn="justLow"/>
            <a:endParaRPr lang="en-US" sz="2000" dirty="0" smtClean="0">
              <a:cs typeface="B Zar" pitchFamily="2" charset="-78"/>
            </a:endParaRPr>
          </a:p>
          <a:p>
            <a:pPr algn="justLow"/>
            <a:endParaRPr lang="en-US" sz="2000" b="1" dirty="0">
              <a:cs typeface="B Zar" pitchFamily="2" charset="-78"/>
            </a:endParaRPr>
          </a:p>
        </p:txBody>
      </p:sp>
      <p:graphicFrame>
        <p:nvGraphicFramePr>
          <p:cNvPr id="19" name="Table 18"/>
          <p:cNvGraphicFramePr>
            <a:graphicFrameLocks noGrp="1"/>
          </p:cNvGraphicFramePr>
          <p:nvPr/>
        </p:nvGraphicFramePr>
        <p:xfrm>
          <a:off x="2819400" y="5029200"/>
          <a:ext cx="3429000" cy="954786"/>
        </p:xfrm>
        <a:graphic>
          <a:graphicData uri="http://schemas.openxmlformats.org/drawingml/2006/table">
            <a:tbl>
              <a:tblPr rtl="1"/>
              <a:tblGrid>
                <a:gridCol w="801756"/>
                <a:gridCol w="2627244"/>
              </a:tblGrid>
              <a:tr h="477393">
                <a:tc rowSpan="2">
                  <a:txBody>
                    <a:bodyPr/>
                    <a:lstStyle/>
                    <a:p>
                      <a:pPr marL="0" marR="0" algn="ctr" rtl="1">
                        <a:lnSpc>
                          <a:spcPct val="115000"/>
                        </a:lnSpc>
                        <a:spcBef>
                          <a:spcPts val="0"/>
                        </a:spcBef>
                        <a:spcAft>
                          <a:spcPts val="0"/>
                        </a:spcAft>
                      </a:pPr>
                      <a:r>
                        <a:rPr lang="fa-IR" sz="2000" dirty="0">
                          <a:latin typeface="Calibri"/>
                          <a:ea typeface="Calibri"/>
                          <a:cs typeface="B Mitra"/>
                        </a:rPr>
                        <a:t>0.3% </a:t>
                      </a:r>
                      <a:r>
                        <a:rPr lang="en-US" sz="2000" dirty="0" smtClean="0">
                          <a:latin typeface="Calibri"/>
                          <a:ea typeface="Calibri"/>
                          <a:cs typeface="B Mitra"/>
                        </a:rPr>
                        <a:t> </a:t>
                      </a:r>
                      <a:r>
                        <a:rPr lang="fa-IR" sz="2000" dirty="0" smtClean="0">
                          <a:latin typeface="Calibri"/>
                          <a:ea typeface="Calibri"/>
                          <a:cs typeface="B Mitra"/>
                        </a:rPr>
                        <a:t>=</a:t>
                      </a:r>
                      <a:endParaRPr lang="en-US" sz="2000" dirty="0">
                        <a:latin typeface="Calibri"/>
                        <a:ea typeface="Calibri"/>
                        <a:cs typeface="Arial"/>
                      </a:endParaRPr>
                    </a:p>
                  </a:txBody>
                  <a:tcPr marL="68580" marR="68580" marT="0" marB="0" anchor="ctr">
                    <a:lnL>
                      <a:noFill/>
                    </a:lnL>
                    <a:lnR>
                      <a:noFill/>
                    </a:lnR>
                    <a:lnT>
                      <a:noFill/>
                    </a:lnT>
                    <a:lnB>
                      <a:noFill/>
                    </a:lnB>
                  </a:tcPr>
                </a:tc>
                <a:tc>
                  <a:txBody>
                    <a:bodyPr/>
                    <a:lstStyle/>
                    <a:p>
                      <a:pPr marL="0" marR="0" algn="ctr" rtl="1">
                        <a:lnSpc>
                          <a:spcPct val="115000"/>
                        </a:lnSpc>
                        <a:spcBef>
                          <a:spcPts val="0"/>
                        </a:spcBef>
                        <a:spcAft>
                          <a:spcPts val="0"/>
                        </a:spcAft>
                      </a:pPr>
                      <a:r>
                        <a:rPr lang="fa-IR" sz="2000" dirty="0">
                          <a:latin typeface="Calibri"/>
                          <a:ea typeface="Calibri"/>
                          <a:cs typeface="B Mitra"/>
                        </a:rPr>
                        <a:t>000ر7 </a:t>
                      </a:r>
                      <a:r>
                        <a:rPr lang="fa-IR" sz="2000" dirty="0">
                          <a:latin typeface="Calibri"/>
                          <a:ea typeface="Calibri"/>
                          <a:cs typeface="Times New Roman"/>
                        </a:rPr>
                        <a:t>–</a:t>
                      </a:r>
                      <a:r>
                        <a:rPr lang="fa-IR" sz="2000" dirty="0">
                          <a:latin typeface="Calibri"/>
                          <a:ea typeface="Calibri"/>
                          <a:cs typeface="B Mitra"/>
                        </a:rPr>
                        <a:t> 000ر20 + 0</a:t>
                      </a:r>
                      <a:endParaRPr lang="en-US" sz="2000" dirty="0">
                        <a:latin typeface="Calibri"/>
                        <a:ea typeface="Calibri"/>
                        <a:cs typeface="Arial"/>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477393">
                <a:tc vMerge="1">
                  <a:txBody>
                    <a:bodyPr/>
                    <a:lstStyle/>
                    <a:p>
                      <a:endParaRPr lang="en-US"/>
                    </a:p>
                  </a:txBody>
                  <a:tcPr/>
                </a:tc>
                <a:tc>
                  <a:txBody>
                    <a:bodyPr/>
                    <a:lstStyle/>
                    <a:p>
                      <a:pPr marL="0" marR="0" algn="ctr" rtl="1">
                        <a:lnSpc>
                          <a:spcPct val="115000"/>
                        </a:lnSpc>
                        <a:spcBef>
                          <a:spcPts val="0"/>
                        </a:spcBef>
                        <a:spcAft>
                          <a:spcPts val="0"/>
                        </a:spcAft>
                      </a:pPr>
                      <a:r>
                        <a:rPr lang="fa-IR" sz="2000" dirty="0">
                          <a:latin typeface="Calibri"/>
                          <a:ea typeface="Calibri"/>
                          <a:cs typeface="B Mitra"/>
                        </a:rPr>
                        <a:t>(0.17-1) × 0.95× 000ر000ر5 </a:t>
                      </a:r>
                      <a:endParaRPr lang="en-US" sz="2000" dirty="0">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r>
            <a:br>
              <a:rPr lang="fa-IR" dirty="0" smtClean="0"/>
            </a:br>
            <a:r>
              <a:rPr lang="fa-IR" dirty="0"/>
              <a:t>روش‌های محاسبۀ نرخ بازدۀ موردانتظار سهامداران</a:t>
            </a:r>
            <a:br>
              <a:rPr lang="fa-IR" dirty="0"/>
            </a:br>
            <a:endParaRPr lang="en-US"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رقابت در جذب وجوه</a:t>
            </a:r>
            <a:endParaRPr lang="en-US" dirty="0"/>
          </a:p>
        </p:txBody>
      </p:sp>
      <p:graphicFrame>
        <p:nvGraphicFramePr>
          <p:cNvPr id="4" name="Content Placeholder 3"/>
          <p:cNvGraphicFramePr>
            <a:graphicFrameLocks noGrp="1"/>
          </p:cNvGraphicFramePr>
          <p:nvPr>
            <p:ph idx="1"/>
          </p:nvPr>
        </p:nvGraphicFramePr>
        <p:xfrm>
          <a:off x="685800" y="1323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r>
            <a:br>
              <a:rPr lang="fa-IR" dirty="0" smtClean="0"/>
            </a:br>
            <a:endParaRPr lang="en-US" dirty="0"/>
          </a:p>
        </p:txBody>
      </p:sp>
      <p:graphicFrame>
        <p:nvGraphicFramePr>
          <p:cNvPr id="12" name="Content Placeholder 11"/>
          <p:cNvGraphicFramePr>
            <a:graphicFrameLocks noGrp="1"/>
          </p:cNvGraphicFramePr>
          <p:nvPr>
            <p:ph idx="1"/>
          </p:nvPr>
        </p:nvGraphicFramePr>
        <p:xfrm>
          <a:off x="685800" y="1196975"/>
          <a:ext cx="7772400" cy="2460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 name="Group 19"/>
          <p:cNvGrpSpPr>
            <a:grpSpLocks/>
          </p:cNvGrpSpPr>
          <p:nvPr/>
        </p:nvGrpSpPr>
        <p:grpSpPr bwMode="auto">
          <a:xfrm>
            <a:off x="1600200" y="3581400"/>
            <a:ext cx="6019800" cy="2655888"/>
            <a:chOff x="288" y="2496"/>
            <a:chExt cx="3792" cy="1673"/>
          </a:xfrm>
        </p:grpSpPr>
        <p:grpSp>
          <p:nvGrpSpPr>
            <p:cNvPr id="5" name="Group 16"/>
            <p:cNvGrpSpPr>
              <a:grpSpLocks/>
            </p:cNvGrpSpPr>
            <p:nvPr/>
          </p:nvGrpSpPr>
          <p:grpSpPr bwMode="auto">
            <a:xfrm>
              <a:off x="1392" y="2496"/>
              <a:ext cx="1776" cy="1344"/>
              <a:chOff x="720" y="2496"/>
              <a:chExt cx="1776" cy="1344"/>
            </a:xfrm>
          </p:grpSpPr>
          <p:sp>
            <p:nvSpPr>
              <p:cNvPr id="8" name="Line 8"/>
              <p:cNvSpPr>
                <a:spLocks noChangeShapeType="1"/>
              </p:cNvSpPr>
              <p:nvPr/>
            </p:nvSpPr>
            <p:spPr bwMode="auto">
              <a:xfrm>
                <a:off x="720" y="2496"/>
                <a:ext cx="0" cy="1344"/>
              </a:xfrm>
              <a:prstGeom prst="line">
                <a:avLst/>
              </a:prstGeom>
              <a:noFill/>
              <a:ln w="12700">
                <a:solidFill>
                  <a:schemeClr val="tx1"/>
                </a:solidFill>
                <a:round/>
                <a:headEnd type="none" w="sm" len="sm"/>
                <a:tailEnd type="none" w="sm" len="sm"/>
              </a:ln>
            </p:spPr>
            <p:txBody>
              <a:bodyPr/>
              <a:lstStyle/>
              <a:p>
                <a:endParaRPr lang="en-US"/>
              </a:p>
            </p:txBody>
          </p:sp>
          <p:sp>
            <p:nvSpPr>
              <p:cNvPr id="9" name="Line 9"/>
              <p:cNvSpPr>
                <a:spLocks noChangeShapeType="1"/>
              </p:cNvSpPr>
              <p:nvPr/>
            </p:nvSpPr>
            <p:spPr bwMode="auto">
              <a:xfrm>
                <a:off x="720" y="3840"/>
                <a:ext cx="1776" cy="0"/>
              </a:xfrm>
              <a:prstGeom prst="line">
                <a:avLst/>
              </a:prstGeom>
              <a:noFill/>
              <a:ln w="12700">
                <a:solidFill>
                  <a:schemeClr val="tx1"/>
                </a:solidFill>
                <a:round/>
                <a:headEnd type="none" w="sm" len="sm"/>
                <a:tailEnd type="none" w="sm" len="sm"/>
              </a:ln>
            </p:spPr>
            <p:txBody>
              <a:bodyPr/>
              <a:lstStyle/>
              <a:p>
                <a:endParaRPr lang="en-US"/>
              </a:p>
            </p:txBody>
          </p:sp>
          <p:sp>
            <p:nvSpPr>
              <p:cNvPr id="10" name="Freeform 15"/>
              <p:cNvSpPr>
                <a:spLocks/>
              </p:cNvSpPr>
              <p:nvPr/>
            </p:nvSpPr>
            <p:spPr bwMode="auto">
              <a:xfrm>
                <a:off x="912" y="2592"/>
                <a:ext cx="1392" cy="1056"/>
              </a:xfrm>
              <a:custGeom>
                <a:avLst/>
                <a:gdLst>
                  <a:gd name="T0" fmla="*/ 0 w 1392"/>
                  <a:gd name="T1" fmla="*/ 0 h 1056"/>
                  <a:gd name="T2" fmla="*/ 96 w 1392"/>
                  <a:gd name="T3" fmla="*/ 576 h 1056"/>
                  <a:gd name="T4" fmla="*/ 480 w 1392"/>
                  <a:gd name="T5" fmla="*/ 912 h 1056"/>
                  <a:gd name="T6" fmla="*/ 960 w 1392"/>
                  <a:gd name="T7" fmla="*/ 1008 h 1056"/>
                  <a:gd name="T8" fmla="*/ 1392 w 1392"/>
                  <a:gd name="T9" fmla="*/ 1056 h 1056"/>
                  <a:gd name="T10" fmla="*/ 0 60000 65536"/>
                  <a:gd name="T11" fmla="*/ 0 60000 65536"/>
                  <a:gd name="T12" fmla="*/ 0 60000 65536"/>
                  <a:gd name="T13" fmla="*/ 0 60000 65536"/>
                  <a:gd name="T14" fmla="*/ 0 60000 65536"/>
                  <a:gd name="T15" fmla="*/ 0 w 1392"/>
                  <a:gd name="T16" fmla="*/ 0 h 1056"/>
                  <a:gd name="T17" fmla="*/ 1392 w 1392"/>
                  <a:gd name="T18" fmla="*/ 1056 h 1056"/>
                </a:gdLst>
                <a:ahLst/>
                <a:cxnLst>
                  <a:cxn ang="T10">
                    <a:pos x="T0" y="T1"/>
                  </a:cxn>
                  <a:cxn ang="T11">
                    <a:pos x="T2" y="T3"/>
                  </a:cxn>
                  <a:cxn ang="T12">
                    <a:pos x="T4" y="T5"/>
                  </a:cxn>
                  <a:cxn ang="T13">
                    <a:pos x="T6" y="T7"/>
                  </a:cxn>
                  <a:cxn ang="T14">
                    <a:pos x="T8" y="T9"/>
                  </a:cxn>
                </a:cxnLst>
                <a:rect l="T15" t="T16" r="T17" b="T18"/>
                <a:pathLst>
                  <a:path w="1392" h="1056">
                    <a:moveTo>
                      <a:pt x="0" y="0"/>
                    </a:moveTo>
                    <a:cubicBezTo>
                      <a:pt x="8" y="212"/>
                      <a:pt x="16" y="424"/>
                      <a:pt x="96" y="576"/>
                    </a:cubicBezTo>
                    <a:cubicBezTo>
                      <a:pt x="176" y="728"/>
                      <a:pt x="336" y="840"/>
                      <a:pt x="480" y="912"/>
                    </a:cubicBezTo>
                    <a:cubicBezTo>
                      <a:pt x="624" y="984"/>
                      <a:pt x="808" y="984"/>
                      <a:pt x="960" y="1008"/>
                    </a:cubicBezTo>
                    <a:cubicBezTo>
                      <a:pt x="1112" y="1032"/>
                      <a:pt x="1252" y="1044"/>
                      <a:pt x="1392" y="1056"/>
                    </a:cubicBezTo>
                  </a:path>
                </a:pathLst>
              </a:custGeom>
              <a:noFill/>
              <a:ln w="12700" cap="flat" cmpd="sng">
                <a:solidFill>
                  <a:schemeClr val="tx1"/>
                </a:solidFill>
                <a:prstDash val="solid"/>
                <a:round/>
                <a:headEnd type="none" w="sm" len="sm"/>
                <a:tailEnd type="none" w="sm" len="sm"/>
              </a:ln>
            </p:spPr>
            <p:txBody>
              <a:bodyPr/>
              <a:lstStyle/>
              <a:p>
                <a:endParaRPr lang="en-US"/>
              </a:p>
            </p:txBody>
          </p:sp>
        </p:grpSp>
        <p:sp>
          <p:nvSpPr>
            <p:cNvPr id="6" name="Text Box 17"/>
            <p:cNvSpPr txBox="1">
              <a:spLocks noChangeArrowheads="1"/>
            </p:cNvSpPr>
            <p:nvPr/>
          </p:nvSpPr>
          <p:spPr bwMode="auto">
            <a:xfrm>
              <a:off x="2928" y="3936"/>
              <a:ext cx="1152" cy="233"/>
            </a:xfrm>
            <a:prstGeom prst="rect">
              <a:avLst/>
            </a:prstGeom>
            <a:noFill/>
            <a:ln w="12700">
              <a:noFill/>
              <a:miter lim="800000"/>
              <a:headEnd type="none" w="sm" len="sm"/>
              <a:tailEnd type="none" w="sm" len="sm"/>
            </a:ln>
          </p:spPr>
          <p:txBody>
            <a:bodyPr wrap="square">
              <a:spAutoFit/>
            </a:bodyPr>
            <a:lstStyle/>
            <a:p>
              <a:r>
                <a:rPr lang="fa-IR" dirty="0" smtClean="0">
                  <a:cs typeface="B Zar" pitchFamily="2" charset="-78"/>
                </a:rPr>
                <a:t>ریسک تأمین مالی</a:t>
              </a:r>
              <a:endParaRPr lang="en-US" dirty="0">
                <a:cs typeface="B Zar" pitchFamily="2" charset="-78"/>
              </a:endParaRPr>
            </a:p>
          </p:txBody>
        </p:sp>
        <p:sp>
          <p:nvSpPr>
            <p:cNvPr id="7" name="Text Box 18"/>
            <p:cNvSpPr txBox="1">
              <a:spLocks noChangeArrowheads="1"/>
            </p:cNvSpPr>
            <p:nvPr/>
          </p:nvSpPr>
          <p:spPr bwMode="auto">
            <a:xfrm>
              <a:off x="288" y="2496"/>
              <a:ext cx="1056" cy="233"/>
            </a:xfrm>
            <a:prstGeom prst="rect">
              <a:avLst/>
            </a:prstGeom>
            <a:noFill/>
            <a:ln w="12700">
              <a:noFill/>
              <a:miter lim="800000"/>
              <a:headEnd type="none" w="sm" len="sm"/>
              <a:tailEnd type="none" w="sm" len="sm"/>
            </a:ln>
          </p:spPr>
          <p:txBody>
            <a:bodyPr>
              <a:spAutoFit/>
            </a:bodyPr>
            <a:lstStyle/>
            <a:p>
              <a:r>
                <a:rPr lang="fa-IR" dirty="0" smtClean="0">
                  <a:cs typeface="B Zar" pitchFamily="2" charset="-78"/>
                </a:rPr>
                <a:t>هزینۀ تأمین مالی</a:t>
              </a:r>
              <a:endParaRPr lang="en-US" dirty="0">
                <a:cs typeface="B Zar" pitchFamily="2" charset="-78"/>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2506006"/>
          </a:xfrm>
        </p:spPr>
        <p:txBody>
          <a:bodyPr>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fa-IR" sz="6000" b="1" dirty="0" smtClean="0">
                <a:ln/>
                <a:solidFill>
                  <a:schemeClr val="accent3"/>
                </a:solidFill>
                <a:cs typeface="B Bardiya" pitchFamily="2" charset="-78"/>
              </a:rPr>
              <a:t>هزینۀ وجوه بانک</a:t>
            </a:r>
            <a:r>
              <a:rPr lang="fa-IR" sz="4000" b="1" dirty="0" smtClean="0">
                <a:ln/>
                <a:solidFill>
                  <a:schemeClr val="accent3"/>
                </a:solidFill>
                <a:cs typeface="B Bardiya" pitchFamily="2" charset="-78"/>
              </a:rPr>
              <a:t/>
            </a:r>
            <a:br>
              <a:rPr lang="fa-IR" sz="4000" b="1" dirty="0" smtClean="0">
                <a:ln/>
                <a:solidFill>
                  <a:schemeClr val="accent3"/>
                </a:solidFill>
                <a:cs typeface="B Bardiya" pitchFamily="2" charset="-78"/>
              </a:rPr>
            </a:br>
            <a:r>
              <a:rPr lang="en-US" sz="4000" b="1" dirty="0" smtClean="0">
                <a:ln/>
                <a:solidFill>
                  <a:schemeClr val="accent3"/>
                </a:solidFill>
                <a:cs typeface="B Bardiya" pitchFamily="2" charset="-78"/>
              </a:rPr>
              <a:t/>
            </a:r>
            <a:br>
              <a:rPr lang="en-US" sz="4000" b="1" dirty="0" smtClean="0">
                <a:ln/>
                <a:solidFill>
                  <a:schemeClr val="accent3"/>
                </a:solidFill>
                <a:cs typeface="B Bardiya" pitchFamily="2" charset="-78"/>
              </a:rPr>
            </a:br>
            <a:r>
              <a:rPr lang="fa-IR" sz="2400" b="1" dirty="0" smtClean="0">
                <a:ln/>
                <a:solidFill>
                  <a:schemeClr val="accent3"/>
                </a:solidFill>
                <a:cs typeface="B Bardiya" pitchFamily="2" charset="-78"/>
              </a:rPr>
              <a:t>مدیریت دارایی-بدهی</a:t>
            </a:r>
            <a:r>
              <a:rPr lang="en-US" sz="4000" b="1" dirty="0" smtClean="0">
                <a:ln/>
                <a:solidFill>
                  <a:schemeClr val="accent3"/>
                </a:solidFill>
                <a:cs typeface="B Bardiya" pitchFamily="2" charset="-78"/>
              </a:rPr>
              <a:t/>
            </a:r>
            <a:br>
              <a:rPr lang="en-US" sz="4000" b="1" dirty="0" smtClean="0">
                <a:ln/>
                <a:solidFill>
                  <a:schemeClr val="accent3"/>
                </a:solidFill>
                <a:cs typeface="B Bardiya" pitchFamily="2" charset="-78"/>
              </a:rPr>
            </a:br>
            <a:r>
              <a:rPr lang="en-US" sz="4000" b="1" dirty="0" smtClean="0">
                <a:ln/>
                <a:solidFill>
                  <a:schemeClr val="accent3"/>
                </a:solidFill>
                <a:cs typeface="B Bardiya" pitchFamily="2" charset="-78"/>
              </a:rPr>
              <a:t/>
            </a:r>
            <a:br>
              <a:rPr lang="en-US" sz="4000" b="1" dirty="0" smtClean="0">
                <a:ln/>
                <a:solidFill>
                  <a:schemeClr val="accent3"/>
                </a:solidFill>
                <a:cs typeface="B Bardiya" pitchFamily="2" charset="-78"/>
              </a:rPr>
            </a:br>
            <a:endParaRPr lang="fa-IR" sz="4000" b="1" dirty="0">
              <a:ln/>
              <a:solidFill>
                <a:schemeClr val="accent3"/>
              </a:solidFill>
              <a:cs typeface="B Bardiya" pitchFamily="2" charset="-78"/>
            </a:endParaRPr>
          </a:p>
        </p:txBody>
      </p:sp>
      <p:sp>
        <p:nvSpPr>
          <p:cNvPr id="3" name="Subtitle 2"/>
          <p:cNvSpPr>
            <a:spLocks noGrp="1"/>
          </p:cNvSpPr>
          <p:nvPr>
            <p:ph type="subTitle" idx="1"/>
          </p:nvPr>
        </p:nvSpPr>
        <p:spPr>
          <a:xfrm>
            <a:off x="762000" y="3761232"/>
            <a:ext cx="7391400" cy="1725168"/>
          </a:xfrm>
        </p:spPr>
        <p:txBody>
          <a:bodyPr>
            <a:normAutofit/>
          </a:bodyPr>
          <a:lstStyle/>
          <a:p>
            <a:pPr algn="ctr">
              <a:lnSpc>
                <a:spcPct val="30000"/>
              </a:lnSpc>
            </a:pPr>
            <a:endParaRPr lang="fa-I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Bardiya" pitchFamily="2" charset="-78"/>
            </a:endParaRPr>
          </a:p>
          <a:p>
            <a:pPr algn="ctr">
              <a:lnSpc>
                <a:spcPct val="30000"/>
              </a:lnSpc>
            </a:pPr>
            <a:r>
              <a:rPr lang="fa-IR" sz="26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Bardiya" pitchFamily="2" charset="-78"/>
              </a:rPr>
              <a:t>حسین عبده </a:t>
            </a:r>
            <a:r>
              <a:rPr lang="fa-IR" sz="26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Bardiya" pitchFamily="2" charset="-78"/>
              </a:rPr>
              <a:t>تبریزی</a:t>
            </a:r>
          </a:p>
          <a:p>
            <a:pPr algn="ctr">
              <a:lnSpc>
                <a:spcPct val="30000"/>
              </a:lnSpc>
            </a:pPr>
            <a:endParaRPr lang="fa-IR" sz="2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Bardiya" pitchFamily="2" charset="-78"/>
            </a:endParaRPr>
          </a:p>
          <a:p>
            <a:pPr algn="ctr">
              <a:lnSpc>
                <a:spcPct val="30000"/>
              </a:lnSpc>
            </a:pPr>
            <a:r>
              <a:rPr lang="fa-IR" sz="26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Bardiya" pitchFamily="2" charset="-78"/>
              </a:rPr>
              <a:t>میثم رادپور</a:t>
            </a:r>
            <a:endParaRPr lang="fa-IR" sz="2600" b="1" kern="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Bardiya" pitchFamily="2" charset="-78"/>
            </a:endParaRPr>
          </a:p>
          <a:p>
            <a:pPr algn="ctr">
              <a:lnSpc>
                <a:spcPct val="30000"/>
              </a:lnSpc>
            </a:pPr>
            <a:endParaRPr lang="fa-IR" sz="2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Bardiya" pitchFamily="2" charset="-78"/>
            </a:endParaRPr>
          </a:p>
        </p:txBody>
      </p:sp>
      <p:sp>
        <p:nvSpPr>
          <p:cNvPr id="4" name="TextBox 3"/>
          <p:cNvSpPr txBox="1"/>
          <p:nvPr/>
        </p:nvSpPr>
        <p:spPr>
          <a:xfrm>
            <a:off x="4876800" y="5253335"/>
            <a:ext cx="3985000" cy="1200329"/>
          </a:xfrm>
          <a:prstGeom prst="rect">
            <a:avLst/>
          </a:prstGeom>
          <a:noFill/>
        </p:spPr>
        <p:txBody>
          <a:bodyPr wrap="square" rtlCol="1">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Elham" pitchFamily="2" charset="-78"/>
              </a:rPr>
              <a:t>27بهمن ماه 1389– تهران</a:t>
            </a:r>
          </a:p>
          <a:p>
            <a:r>
              <a:rPr lang="fa-IR"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Elham" pitchFamily="2" charset="-78"/>
              </a:rPr>
              <a:t>کنفرانس ملی مدیریت </a:t>
            </a:r>
            <a:r>
              <a:rPr lang="fa-IR"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Elham" pitchFamily="2" charset="-78"/>
              </a:rPr>
              <a:t>هزینه</a:t>
            </a:r>
          </a:p>
          <a:p>
            <a:r>
              <a:rPr lang="fa-IR"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Elham" pitchFamily="2" charset="-78"/>
              </a:rPr>
              <a:t>دانشگاه آزاد ساری </a:t>
            </a:r>
            <a:endParaRPr lang="fa-IR"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Elham" pitchFamily="2" charset="-78"/>
            </a:endParaRPr>
          </a:p>
        </p:txBody>
      </p:sp>
      <p:sp>
        <p:nvSpPr>
          <p:cNvPr id="6" name="Rectangle 5"/>
          <p:cNvSpPr/>
          <p:nvPr/>
        </p:nvSpPr>
        <p:spPr bwMode="auto">
          <a:xfrm>
            <a:off x="533400" y="152400"/>
            <a:ext cx="3657600" cy="609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55" presetClass="entr" presetSubtype="0" fill="hold" grpId="0" nodeType="after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1000" fill="hold"/>
                                        <p:tgtEl>
                                          <p:spTgt spid="4"/>
                                        </p:tgtEl>
                                        <p:attrNameLst>
                                          <p:attrName>ppt_w</p:attrName>
                                        </p:attrNameLst>
                                      </p:cBhvr>
                                      <p:tavLst>
                                        <p:tav tm="0">
                                          <p:val>
                                            <p:strVal val="#ppt_w*0.70"/>
                                          </p:val>
                                        </p:tav>
                                        <p:tav tm="100000">
                                          <p:val>
                                            <p:strVal val="#ppt_w"/>
                                          </p:val>
                                        </p:tav>
                                      </p:tavLst>
                                    </p:anim>
                                    <p:anim calcmode="lin" valueType="num">
                                      <p:cBhvr>
                                        <p:cTn id="27" dur="1000" fill="hold"/>
                                        <p:tgtEl>
                                          <p:spTgt spid="4"/>
                                        </p:tgtEl>
                                        <p:attrNameLst>
                                          <p:attrName>ppt_h</p:attrName>
                                        </p:attrNameLst>
                                      </p:cBhvr>
                                      <p:tavLst>
                                        <p:tav tm="0">
                                          <p:val>
                                            <p:strVal val="#ppt_h"/>
                                          </p:val>
                                        </p:tav>
                                        <p:tav tm="100000">
                                          <p:val>
                                            <p:strVal val="#ppt_h"/>
                                          </p:val>
                                        </p:tav>
                                      </p:tavLst>
                                    </p:anim>
                                    <p:animEffect transition="in" filter="fade">
                                      <p:cBhvr>
                                        <p:cTn id="2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روندهای جهانی</a:t>
            </a:r>
            <a:endParaRPr lang="en-US" dirty="0"/>
          </a:p>
        </p:txBody>
      </p:sp>
      <p:graphicFrame>
        <p:nvGraphicFramePr>
          <p:cNvPr id="5" name="Content Placeholder 4"/>
          <p:cNvGraphicFramePr>
            <a:graphicFrameLocks noGrp="1"/>
          </p:cNvGraphicFramePr>
          <p:nvPr>
            <p:ph idx="1"/>
          </p:nvPr>
        </p:nvGraphicFramePr>
        <p:xfrm>
          <a:off x="685800" y="15525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روند جهانی</a:t>
            </a:r>
            <a:endParaRPr lang="en-US"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روندهای قابل‌مشاهده در </a:t>
            </a:r>
            <a:r>
              <a:rPr lang="fa-IR" dirty="0" smtClean="0"/>
              <a:t>ایران</a:t>
            </a:r>
            <a:endParaRPr lang="en-US" dirty="0"/>
          </a:p>
        </p:txBody>
      </p:sp>
      <p:graphicFrame>
        <p:nvGraphicFramePr>
          <p:cNvPr id="5" name="Content Placeholder 4"/>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r>
            <a:br>
              <a:rPr lang="fa-IR" dirty="0" smtClean="0"/>
            </a:br>
            <a:endParaRPr lang="en-US"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منابع تأمین وجوه و ریسک نقدینگی – روندهای جهانی</a:t>
            </a:r>
            <a:endParaRPr lang="en-US" dirty="0"/>
          </a:p>
        </p:txBody>
      </p:sp>
      <p:graphicFrame>
        <p:nvGraphicFramePr>
          <p:cNvPr id="5" name="Content Placeholder 4"/>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r>
            <a:br>
              <a:rPr lang="fa-IR" dirty="0" smtClean="0"/>
            </a:br>
            <a:endParaRPr lang="en-US"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fa-IR" sz="4400" b="1" dirty="0" smtClean="0">
                <a:ln/>
                <a:solidFill>
                  <a:schemeClr val="accent3"/>
                </a:solidFill>
                <a:cs typeface="B Titr" pitchFamily="2" charset="-78"/>
              </a:rPr>
              <a:t>با تشکر</a:t>
            </a:r>
            <a:endParaRPr lang="en-US" sz="4400" b="1" dirty="0">
              <a:ln/>
              <a:solidFill>
                <a:schemeClr val="accent3"/>
              </a:solidFill>
              <a:cs typeface="B Titr" pitchFamily="2" charset="-78"/>
            </a:endParaRPr>
          </a:p>
        </p:txBody>
      </p:sp>
      <p:sp>
        <p:nvSpPr>
          <p:cNvPr id="3" name="Subtitle 2"/>
          <p:cNvSpPr>
            <a:spLocks noGrp="1"/>
          </p:cNvSpPr>
          <p:nvPr>
            <p:ph type="subTitle" idx="1"/>
          </p:nvPr>
        </p:nvSpPr>
        <p:spPr/>
        <p:txBody>
          <a:bodyPr/>
          <a:lstStyle/>
          <a:p>
            <a:endParaRPr lang="en-US"/>
          </a:p>
        </p:txBody>
      </p:sp>
      <p:sp>
        <p:nvSpPr>
          <p:cNvPr id="4" name="Rectangle 3"/>
          <p:cNvSpPr/>
          <p:nvPr/>
        </p:nvSpPr>
        <p:spPr bwMode="auto">
          <a:xfrm>
            <a:off x="533400" y="152400"/>
            <a:ext cx="3657600" cy="609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400" dirty="0"/>
              <a:t>دسته‌بندی بازار مالی کشورها به لحاظ گرایش به بازار پول یا </a:t>
            </a:r>
            <a:r>
              <a:rPr lang="fa-IR" sz="2400" dirty="0" smtClean="0"/>
              <a:t>سرمایه</a:t>
            </a:r>
            <a:endParaRPr lang="en-US" sz="2400"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جریان غالب </a:t>
            </a:r>
            <a:endParaRPr lang="en-US"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r>
            <a:br>
              <a:rPr lang="fa-IR" dirty="0" smtClean="0"/>
            </a:br>
            <a:r>
              <a:rPr lang="fa-IR" dirty="0"/>
              <a:t>منابع مالی بانک‌ها</a:t>
            </a:r>
            <a:r>
              <a:rPr lang="en-US" dirty="0"/>
              <a:t/>
            </a:r>
            <a:br>
              <a:rPr lang="en-US" dirty="0"/>
            </a:br>
            <a:endParaRPr lang="en-US" dirty="0"/>
          </a:p>
        </p:txBody>
      </p:sp>
      <p:graphicFrame>
        <p:nvGraphicFramePr>
          <p:cNvPr id="4" name="Content Placeholder 3"/>
          <p:cNvGraphicFramePr>
            <a:graphicFrameLocks noGrp="1"/>
          </p:cNvGraphicFramePr>
          <p:nvPr>
            <p:ph idx="1"/>
          </p:nvPr>
        </p:nvGraphicFramePr>
        <p:xfrm>
          <a:off x="685800" y="1371600"/>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ویژگی‌های بدهی‌های بانک</a:t>
            </a:r>
            <a:endParaRPr lang="en-US"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r>
            <a:br>
              <a:rPr lang="fa-IR" dirty="0" smtClean="0"/>
            </a:br>
            <a:endParaRPr lang="en-US"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بانک‌ها نهادهایی </a:t>
            </a:r>
            <a:r>
              <a:rPr lang="fa-IR" dirty="0" smtClean="0"/>
              <a:t>سپرده‌پذیرند:</a:t>
            </a:r>
            <a:endParaRPr lang="en-US"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4"/>
          <p:cNvGrpSpPr/>
          <p:nvPr/>
        </p:nvGrpSpPr>
        <p:grpSpPr>
          <a:xfrm>
            <a:off x="5562600" y="3429000"/>
            <a:ext cx="1167337" cy="447414"/>
            <a:chOff x="4832479" y="2009905"/>
            <a:chExt cx="1167337" cy="447414"/>
          </a:xfrm>
        </p:grpSpPr>
        <p:sp>
          <p:nvSpPr>
            <p:cNvPr id="6" name="Wave 5"/>
            <p:cNvSpPr/>
            <p:nvPr/>
          </p:nvSpPr>
          <p:spPr>
            <a:xfrm>
              <a:off x="4832479" y="2009905"/>
              <a:ext cx="1167337" cy="447414"/>
            </a:xfrm>
            <a:prstGeom prst="wave">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 name="Wave 4"/>
            <p:cNvSpPr/>
            <p:nvPr/>
          </p:nvSpPr>
          <p:spPr>
            <a:xfrm>
              <a:off x="4832479" y="2121759"/>
              <a:ext cx="1167337" cy="22370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LoyensLoeff">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nl-NL"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nl-NL"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oyensLoeff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oyensLoeff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oyensLoeff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oyensLoeff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oyensLoeff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oyensLoeff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oyensLoeff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LoyensLoeff 8">
        <a:dk1>
          <a:srgbClr val="000000"/>
        </a:dk1>
        <a:lt1>
          <a:srgbClr val="FFFFFF"/>
        </a:lt1>
        <a:dk2>
          <a:srgbClr val="000000"/>
        </a:dk2>
        <a:lt2>
          <a:srgbClr val="B2B2B2"/>
        </a:lt2>
        <a:accent1>
          <a:srgbClr val="E7C000"/>
        </a:accent1>
        <a:accent2>
          <a:srgbClr val="111F63"/>
        </a:accent2>
        <a:accent3>
          <a:srgbClr val="FFFFFF"/>
        </a:accent3>
        <a:accent4>
          <a:srgbClr val="000000"/>
        </a:accent4>
        <a:accent5>
          <a:srgbClr val="F1DCAA"/>
        </a:accent5>
        <a:accent6>
          <a:srgbClr val="0E1B59"/>
        </a:accent6>
        <a:hlink>
          <a:srgbClr val="CC0000"/>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5162</TotalTime>
  <Words>963</Words>
  <Application>Microsoft Office PowerPoint</Application>
  <PresentationFormat>On-screen Show (4:3)</PresentationFormat>
  <Paragraphs>138</Paragraphs>
  <Slides>26</Slides>
  <Notes>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Theme1</vt:lpstr>
      <vt:lpstr>بسم‌الله الرحمن الرحیم</vt:lpstr>
      <vt:lpstr>هزینۀ وجوه بانک  مدیریت دارایی-بدهی  </vt:lpstr>
      <vt:lpstr>دسته‌بندی بازار مالی کشورها به لحاظ گرایش به بازار پول یا سرمایه</vt:lpstr>
      <vt:lpstr>جریان غالب </vt:lpstr>
      <vt:lpstr> منابع مالی بانک‌ها </vt:lpstr>
      <vt:lpstr> </vt:lpstr>
      <vt:lpstr>ویژگی‌های بدهی‌های بانک</vt:lpstr>
      <vt:lpstr> </vt:lpstr>
      <vt:lpstr>بانک‌ها نهادهایی سپرده‌پذیرند:</vt:lpstr>
      <vt:lpstr>دسته‌بندی عمومی سپرد‌ها</vt:lpstr>
      <vt:lpstr> </vt:lpstr>
      <vt:lpstr>انواع سپرده به لحاظ حساسیت به نرخ بهره</vt:lpstr>
      <vt:lpstr> بدهی‌های متلاطم </vt:lpstr>
      <vt:lpstr>هزینۀ بهره – هزینۀ سپرده </vt:lpstr>
      <vt:lpstr> </vt:lpstr>
      <vt:lpstr>خالص هزینۀ وجوه</vt:lpstr>
      <vt:lpstr> روش‌های محاسبۀ نرخ بازدۀ موردانتظار سهامداران </vt:lpstr>
      <vt:lpstr>رقابت در جذب وجوه</vt:lpstr>
      <vt:lpstr> </vt:lpstr>
      <vt:lpstr>روندهای جهانی</vt:lpstr>
      <vt:lpstr>روند جهانی</vt:lpstr>
      <vt:lpstr>روندهای قابل‌مشاهده در ایران</vt:lpstr>
      <vt:lpstr> </vt:lpstr>
      <vt:lpstr>منابع تأمین وجوه و ریسک نقدینگی – روندهای جهانی</vt:lpstr>
      <vt:lpstr> </vt:lpstr>
      <vt:lpstr>با تشکر</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Maysam Radpour</dc:creator>
  <cp:lastModifiedBy>radpour</cp:lastModifiedBy>
  <cp:revision>719</cp:revision>
  <dcterms:created xsi:type="dcterms:W3CDTF">2009-12-11T15:15:08Z</dcterms:created>
  <dcterms:modified xsi:type="dcterms:W3CDTF">2011-02-20T16:39:56Z</dcterms:modified>
</cp:coreProperties>
</file>